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s/slide3.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2.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1.xml" ContentType="application/vnd.openxmlformats-officedocument.presentationml.slide+xml"/>
  <Override PartName="/ppt/slides/slide11.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8.xml" ContentType="application/vnd.openxmlformats-officedocument.presentationml.slideLayout+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ppt/tags/tag3.xml" ContentType="application/vnd.openxmlformats-officedocument.presentationml.tags+xml"/>
  <Override PartName="/ppt/tags/tag2.xml" ContentType="application/vnd.openxmlformats-officedocument.presentationml.tags+xml"/>
  <Override PartName="/docProps/app.xml" ContentType="application/vnd.openxmlformats-officedocument.extended-properties+xml"/>
  <Override PartName="/ppt/tags/tag1.xml" ContentType="application/vnd.openxmlformats-officedocument.presentationml.tag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56" r:id="rId2"/>
    <p:sldId id="293" r:id="rId3"/>
    <p:sldId id="261" r:id="rId4"/>
    <p:sldId id="263" r:id="rId5"/>
    <p:sldId id="258" r:id="rId6"/>
    <p:sldId id="269" r:id="rId7"/>
    <p:sldId id="268" r:id="rId8"/>
    <p:sldId id="260" r:id="rId9"/>
    <p:sldId id="270" r:id="rId10"/>
    <p:sldId id="271" r:id="rId11"/>
    <p:sldId id="273" r:id="rId12"/>
    <p:sldId id="265" r:id="rId13"/>
    <p:sldId id="294" r:id="rId14"/>
    <p:sldId id="295" r:id="rId15"/>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4996" autoAdjust="0"/>
    <p:restoredTop sz="94660"/>
  </p:normalViewPr>
  <p:slideViewPr>
    <p:cSldViewPr snapToGrid="0">
      <p:cViewPr varScale="1">
        <p:scale>
          <a:sx n="87" d="100"/>
          <a:sy n="87" d="100"/>
        </p:scale>
        <p:origin x="1000" y="184"/>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customXml" Target="../customXml/item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ustomXml" Target="../customXml/item3.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ustomXml" Target="../customXml/item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DF4229-8FA8-4E08-9F49-9D79F66D06BC}" type="datetimeFigureOut">
              <a:rPr lang="nl-NL" smtClean="0"/>
              <a:t>07-04-20</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DCBACE-5D98-41EE-B635-9A94B9470054}" type="slidenum">
              <a:rPr lang="nl-NL" smtClean="0"/>
              <a:t>‹nr.›</a:t>
            </a:fld>
            <a:endParaRPr lang="nl-NL"/>
          </a:p>
        </p:txBody>
      </p:sp>
    </p:spTree>
    <p:extLst>
      <p:ext uri="{BB962C8B-B14F-4D97-AF65-F5344CB8AC3E}">
        <p14:creationId xmlns:p14="http://schemas.microsoft.com/office/powerpoint/2010/main" val="26804232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Van berg tot zandkorrel. </a:t>
            </a:r>
          </a:p>
        </p:txBody>
      </p:sp>
      <p:sp>
        <p:nvSpPr>
          <p:cNvPr id="4" name="Tijdelijke aanduiding voor dianummer 3"/>
          <p:cNvSpPr>
            <a:spLocks noGrp="1"/>
          </p:cNvSpPr>
          <p:nvPr>
            <p:ph type="sldNum" sz="quarter" idx="10"/>
          </p:nvPr>
        </p:nvSpPr>
        <p:spPr/>
        <p:txBody>
          <a:bodyPr/>
          <a:lstStyle/>
          <a:p>
            <a:fld id="{8BB9E181-E461-4AA6-B76A-E824CB51D6D2}" type="slidenum">
              <a:rPr lang="nl-NL" smtClean="0"/>
              <a:pPr/>
              <a:t>4</a:t>
            </a:fld>
            <a:endParaRPr lang="nl-NL"/>
          </a:p>
        </p:txBody>
      </p:sp>
    </p:spTree>
    <p:extLst>
      <p:ext uri="{BB962C8B-B14F-4D97-AF65-F5344CB8AC3E}">
        <p14:creationId xmlns:p14="http://schemas.microsoft.com/office/powerpoint/2010/main" val="13087372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Van berg tot zandkorrel. </a:t>
            </a:r>
          </a:p>
        </p:txBody>
      </p:sp>
      <p:sp>
        <p:nvSpPr>
          <p:cNvPr id="4" name="Tijdelijke aanduiding voor dianummer 3"/>
          <p:cNvSpPr>
            <a:spLocks noGrp="1"/>
          </p:cNvSpPr>
          <p:nvPr>
            <p:ph type="sldNum" sz="quarter" idx="10"/>
          </p:nvPr>
        </p:nvSpPr>
        <p:spPr/>
        <p:txBody>
          <a:bodyPr/>
          <a:lstStyle/>
          <a:p>
            <a:fld id="{8BB9E181-E461-4AA6-B76A-E824CB51D6D2}" type="slidenum">
              <a:rPr lang="nl-NL" smtClean="0"/>
              <a:pPr/>
              <a:t>7</a:t>
            </a:fld>
            <a:endParaRPr lang="nl-NL"/>
          </a:p>
        </p:txBody>
      </p:sp>
    </p:spTree>
    <p:extLst>
      <p:ext uri="{BB962C8B-B14F-4D97-AF65-F5344CB8AC3E}">
        <p14:creationId xmlns:p14="http://schemas.microsoft.com/office/powerpoint/2010/main" val="26882909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FDC4599-11CB-41A9-B27D-AA28A7662817}"/>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8430B172-CCE9-4E7E-9C98-2935529BCFA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1BEE54CB-5EE8-4A72-A094-5BB497B65FDD}"/>
              </a:ext>
            </a:extLst>
          </p:cNvPr>
          <p:cNvSpPr>
            <a:spLocks noGrp="1"/>
          </p:cNvSpPr>
          <p:nvPr>
            <p:ph type="dt" sz="half" idx="10"/>
          </p:nvPr>
        </p:nvSpPr>
        <p:spPr/>
        <p:txBody>
          <a:bodyPr/>
          <a:lstStyle/>
          <a:p>
            <a:fld id="{5754A05F-6655-43D5-A725-FD6F58EF3401}" type="datetimeFigureOut">
              <a:rPr lang="nl-NL" smtClean="0"/>
              <a:t>07-04-20</a:t>
            </a:fld>
            <a:endParaRPr lang="nl-NL"/>
          </a:p>
        </p:txBody>
      </p:sp>
      <p:sp>
        <p:nvSpPr>
          <p:cNvPr id="5" name="Tijdelijke aanduiding voor voettekst 4">
            <a:extLst>
              <a:ext uri="{FF2B5EF4-FFF2-40B4-BE49-F238E27FC236}">
                <a16:creationId xmlns:a16="http://schemas.microsoft.com/office/drawing/2014/main" id="{1ED86BC2-E707-424E-A1D1-6B3241A4C9C1}"/>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CDB89622-5918-432B-A416-E8DCF98387ED}"/>
              </a:ext>
            </a:extLst>
          </p:cNvPr>
          <p:cNvSpPr>
            <a:spLocks noGrp="1"/>
          </p:cNvSpPr>
          <p:nvPr>
            <p:ph type="sldNum" sz="quarter" idx="12"/>
          </p:nvPr>
        </p:nvSpPr>
        <p:spPr/>
        <p:txBody>
          <a:bodyPr/>
          <a:lstStyle/>
          <a:p>
            <a:fld id="{EE36B247-25D2-4B54-BEBB-5CBCDF531B71}" type="slidenum">
              <a:rPr lang="nl-NL" smtClean="0"/>
              <a:t>‹nr.›</a:t>
            </a:fld>
            <a:endParaRPr lang="nl-NL"/>
          </a:p>
        </p:txBody>
      </p:sp>
    </p:spTree>
    <p:extLst>
      <p:ext uri="{BB962C8B-B14F-4D97-AF65-F5344CB8AC3E}">
        <p14:creationId xmlns:p14="http://schemas.microsoft.com/office/powerpoint/2010/main" val="34996777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86799F0-4A1F-43F4-B0A4-8F7DBA85C32C}"/>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02677877-FF48-4EEE-B472-D3EAE254D52E}"/>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E2C55257-8B5B-497D-A65B-8A2327552A2D}"/>
              </a:ext>
            </a:extLst>
          </p:cNvPr>
          <p:cNvSpPr>
            <a:spLocks noGrp="1"/>
          </p:cNvSpPr>
          <p:nvPr>
            <p:ph type="dt" sz="half" idx="10"/>
          </p:nvPr>
        </p:nvSpPr>
        <p:spPr/>
        <p:txBody>
          <a:bodyPr/>
          <a:lstStyle/>
          <a:p>
            <a:fld id="{5754A05F-6655-43D5-A725-FD6F58EF3401}" type="datetimeFigureOut">
              <a:rPr lang="nl-NL" smtClean="0"/>
              <a:t>07-04-20</a:t>
            </a:fld>
            <a:endParaRPr lang="nl-NL"/>
          </a:p>
        </p:txBody>
      </p:sp>
      <p:sp>
        <p:nvSpPr>
          <p:cNvPr id="5" name="Tijdelijke aanduiding voor voettekst 4">
            <a:extLst>
              <a:ext uri="{FF2B5EF4-FFF2-40B4-BE49-F238E27FC236}">
                <a16:creationId xmlns:a16="http://schemas.microsoft.com/office/drawing/2014/main" id="{073C2570-216B-425B-8A64-F47C9E2F3CE4}"/>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AD055B7A-DD8B-4027-83B8-FA2DED95DBD8}"/>
              </a:ext>
            </a:extLst>
          </p:cNvPr>
          <p:cNvSpPr>
            <a:spLocks noGrp="1"/>
          </p:cNvSpPr>
          <p:nvPr>
            <p:ph type="sldNum" sz="quarter" idx="12"/>
          </p:nvPr>
        </p:nvSpPr>
        <p:spPr/>
        <p:txBody>
          <a:bodyPr/>
          <a:lstStyle/>
          <a:p>
            <a:fld id="{EE36B247-25D2-4B54-BEBB-5CBCDF531B71}" type="slidenum">
              <a:rPr lang="nl-NL" smtClean="0"/>
              <a:t>‹nr.›</a:t>
            </a:fld>
            <a:endParaRPr lang="nl-NL"/>
          </a:p>
        </p:txBody>
      </p:sp>
    </p:spTree>
    <p:extLst>
      <p:ext uri="{BB962C8B-B14F-4D97-AF65-F5344CB8AC3E}">
        <p14:creationId xmlns:p14="http://schemas.microsoft.com/office/powerpoint/2010/main" val="36228350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4F5B59D8-6157-4AC1-9BE5-007093716A17}"/>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B8CCC5F7-DE2F-4908-90E3-14B1F7E44719}"/>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EFEE12CB-7D03-4C83-B9B3-EBF4D82CCC20}"/>
              </a:ext>
            </a:extLst>
          </p:cNvPr>
          <p:cNvSpPr>
            <a:spLocks noGrp="1"/>
          </p:cNvSpPr>
          <p:nvPr>
            <p:ph type="dt" sz="half" idx="10"/>
          </p:nvPr>
        </p:nvSpPr>
        <p:spPr/>
        <p:txBody>
          <a:bodyPr/>
          <a:lstStyle/>
          <a:p>
            <a:fld id="{5754A05F-6655-43D5-A725-FD6F58EF3401}" type="datetimeFigureOut">
              <a:rPr lang="nl-NL" smtClean="0"/>
              <a:t>07-04-20</a:t>
            </a:fld>
            <a:endParaRPr lang="nl-NL"/>
          </a:p>
        </p:txBody>
      </p:sp>
      <p:sp>
        <p:nvSpPr>
          <p:cNvPr id="5" name="Tijdelijke aanduiding voor voettekst 4">
            <a:extLst>
              <a:ext uri="{FF2B5EF4-FFF2-40B4-BE49-F238E27FC236}">
                <a16:creationId xmlns:a16="http://schemas.microsoft.com/office/drawing/2014/main" id="{9C9C18FE-50C6-4AD3-922B-7E3CCD9D432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7C1C4C90-4A3B-492B-BF34-997C5A43C809}"/>
              </a:ext>
            </a:extLst>
          </p:cNvPr>
          <p:cNvSpPr>
            <a:spLocks noGrp="1"/>
          </p:cNvSpPr>
          <p:nvPr>
            <p:ph type="sldNum" sz="quarter" idx="12"/>
          </p:nvPr>
        </p:nvSpPr>
        <p:spPr/>
        <p:txBody>
          <a:bodyPr/>
          <a:lstStyle/>
          <a:p>
            <a:fld id="{EE36B247-25D2-4B54-BEBB-5CBCDF531B71}" type="slidenum">
              <a:rPr lang="nl-NL" smtClean="0"/>
              <a:t>‹nr.›</a:t>
            </a:fld>
            <a:endParaRPr lang="nl-NL"/>
          </a:p>
        </p:txBody>
      </p:sp>
    </p:spTree>
    <p:extLst>
      <p:ext uri="{BB962C8B-B14F-4D97-AF65-F5344CB8AC3E}">
        <p14:creationId xmlns:p14="http://schemas.microsoft.com/office/powerpoint/2010/main" val="21304934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410F96-86FA-49EC-B8F3-ADBD8C8751FD}"/>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75FC701E-CD5A-452C-8B39-9F0E7714EAB4}"/>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6C193277-DFBA-4C5F-B659-883ECA32FFD1}"/>
              </a:ext>
            </a:extLst>
          </p:cNvPr>
          <p:cNvSpPr>
            <a:spLocks noGrp="1"/>
          </p:cNvSpPr>
          <p:nvPr>
            <p:ph type="dt" sz="half" idx="10"/>
          </p:nvPr>
        </p:nvSpPr>
        <p:spPr/>
        <p:txBody>
          <a:bodyPr/>
          <a:lstStyle/>
          <a:p>
            <a:fld id="{5754A05F-6655-43D5-A725-FD6F58EF3401}" type="datetimeFigureOut">
              <a:rPr lang="nl-NL" smtClean="0"/>
              <a:t>07-04-20</a:t>
            </a:fld>
            <a:endParaRPr lang="nl-NL"/>
          </a:p>
        </p:txBody>
      </p:sp>
      <p:sp>
        <p:nvSpPr>
          <p:cNvPr id="5" name="Tijdelijke aanduiding voor voettekst 4">
            <a:extLst>
              <a:ext uri="{FF2B5EF4-FFF2-40B4-BE49-F238E27FC236}">
                <a16:creationId xmlns:a16="http://schemas.microsoft.com/office/drawing/2014/main" id="{A02142C3-5DE3-4084-B661-FABC0A3AFDF9}"/>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C637513-AFCA-422A-A89B-71EC29A59C68}"/>
              </a:ext>
            </a:extLst>
          </p:cNvPr>
          <p:cNvSpPr>
            <a:spLocks noGrp="1"/>
          </p:cNvSpPr>
          <p:nvPr>
            <p:ph type="sldNum" sz="quarter" idx="12"/>
          </p:nvPr>
        </p:nvSpPr>
        <p:spPr/>
        <p:txBody>
          <a:bodyPr/>
          <a:lstStyle/>
          <a:p>
            <a:fld id="{EE36B247-25D2-4B54-BEBB-5CBCDF531B71}" type="slidenum">
              <a:rPr lang="nl-NL" smtClean="0"/>
              <a:t>‹nr.›</a:t>
            </a:fld>
            <a:endParaRPr lang="nl-NL"/>
          </a:p>
        </p:txBody>
      </p:sp>
    </p:spTree>
    <p:extLst>
      <p:ext uri="{BB962C8B-B14F-4D97-AF65-F5344CB8AC3E}">
        <p14:creationId xmlns:p14="http://schemas.microsoft.com/office/powerpoint/2010/main" val="26467765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8B7CDB6-2903-4D45-8976-10B90B533355}"/>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3199F51F-1CEB-4A9C-B5DD-C21629D8835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F6C5A561-C3E0-4D93-832D-EE1973E4137A}"/>
              </a:ext>
            </a:extLst>
          </p:cNvPr>
          <p:cNvSpPr>
            <a:spLocks noGrp="1"/>
          </p:cNvSpPr>
          <p:nvPr>
            <p:ph type="dt" sz="half" idx="10"/>
          </p:nvPr>
        </p:nvSpPr>
        <p:spPr/>
        <p:txBody>
          <a:bodyPr/>
          <a:lstStyle/>
          <a:p>
            <a:fld id="{5754A05F-6655-43D5-A725-FD6F58EF3401}" type="datetimeFigureOut">
              <a:rPr lang="nl-NL" smtClean="0"/>
              <a:t>07-04-20</a:t>
            </a:fld>
            <a:endParaRPr lang="nl-NL"/>
          </a:p>
        </p:txBody>
      </p:sp>
      <p:sp>
        <p:nvSpPr>
          <p:cNvPr id="5" name="Tijdelijke aanduiding voor voettekst 4">
            <a:extLst>
              <a:ext uri="{FF2B5EF4-FFF2-40B4-BE49-F238E27FC236}">
                <a16:creationId xmlns:a16="http://schemas.microsoft.com/office/drawing/2014/main" id="{7504B6D7-FA11-4A60-A623-F6D0BC573144}"/>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E677E576-35EE-4045-9F90-078BA062B4E0}"/>
              </a:ext>
            </a:extLst>
          </p:cNvPr>
          <p:cNvSpPr>
            <a:spLocks noGrp="1"/>
          </p:cNvSpPr>
          <p:nvPr>
            <p:ph type="sldNum" sz="quarter" idx="12"/>
          </p:nvPr>
        </p:nvSpPr>
        <p:spPr/>
        <p:txBody>
          <a:bodyPr/>
          <a:lstStyle/>
          <a:p>
            <a:fld id="{EE36B247-25D2-4B54-BEBB-5CBCDF531B71}" type="slidenum">
              <a:rPr lang="nl-NL" smtClean="0"/>
              <a:t>‹nr.›</a:t>
            </a:fld>
            <a:endParaRPr lang="nl-NL"/>
          </a:p>
        </p:txBody>
      </p:sp>
    </p:spTree>
    <p:extLst>
      <p:ext uri="{BB962C8B-B14F-4D97-AF65-F5344CB8AC3E}">
        <p14:creationId xmlns:p14="http://schemas.microsoft.com/office/powerpoint/2010/main" val="17476149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656C8A-8644-42A0-9E2F-059A2DC34A7A}"/>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ACA2BA20-44D7-4587-8B53-9A824CD0E351}"/>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43CC201B-2ED7-410C-88D6-F7832D8661C0}"/>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C28B3EEC-3F27-4DA0-B9F1-5314558E17F2}"/>
              </a:ext>
            </a:extLst>
          </p:cNvPr>
          <p:cNvSpPr>
            <a:spLocks noGrp="1"/>
          </p:cNvSpPr>
          <p:nvPr>
            <p:ph type="dt" sz="half" idx="10"/>
          </p:nvPr>
        </p:nvSpPr>
        <p:spPr/>
        <p:txBody>
          <a:bodyPr/>
          <a:lstStyle/>
          <a:p>
            <a:fld id="{5754A05F-6655-43D5-A725-FD6F58EF3401}" type="datetimeFigureOut">
              <a:rPr lang="nl-NL" smtClean="0"/>
              <a:t>07-04-20</a:t>
            </a:fld>
            <a:endParaRPr lang="nl-NL"/>
          </a:p>
        </p:txBody>
      </p:sp>
      <p:sp>
        <p:nvSpPr>
          <p:cNvPr id="6" name="Tijdelijke aanduiding voor voettekst 5">
            <a:extLst>
              <a:ext uri="{FF2B5EF4-FFF2-40B4-BE49-F238E27FC236}">
                <a16:creationId xmlns:a16="http://schemas.microsoft.com/office/drawing/2014/main" id="{D3CDF891-B81F-4DB2-AED8-1216B8175C92}"/>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CE2250A8-0B74-41F6-94A3-97A4802F53EC}"/>
              </a:ext>
            </a:extLst>
          </p:cNvPr>
          <p:cNvSpPr>
            <a:spLocks noGrp="1"/>
          </p:cNvSpPr>
          <p:nvPr>
            <p:ph type="sldNum" sz="quarter" idx="12"/>
          </p:nvPr>
        </p:nvSpPr>
        <p:spPr/>
        <p:txBody>
          <a:bodyPr/>
          <a:lstStyle/>
          <a:p>
            <a:fld id="{EE36B247-25D2-4B54-BEBB-5CBCDF531B71}" type="slidenum">
              <a:rPr lang="nl-NL" smtClean="0"/>
              <a:t>‹nr.›</a:t>
            </a:fld>
            <a:endParaRPr lang="nl-NL"/>
          </a:p>
        </p:txBody>
      </p:sp>
    </p:spTree>
    <p:extLst>
      <p:ext uri="{BB962C8B-B14F-4D97-AF65-F5344CB8AC3E}">
        <p14:creationId xmlns:p14="http://schemas.microsoft.com/office/powerpoint/2010/main" val="38023979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F4999F7-45EC-4EB1-9500-0FB7E8A6E912}"/>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9DA7DA04-01F2-4084-85FE-9295AB6E013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9CA8243B-4491-4025-BF10-FE0488BB4F85}"/>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331BC7A5-AF74-433B-909E-8B295681A03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0796BFBE-C930-4CB7-A2F3-92C4A22E1CDA}"/>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D9575B6A-A27F-4723-B0FD-5387BB3ABE28}"/>
              </a:ext>
            </a:extLst>
          </p:cNvPr>
          <p:cNvSpPr>
            <a:spLocks noGrp="1"/>
          </p:cNvSpPr>
          <p:nvPr>
            <p:ph type="dt" sz="half" idx="10"/>
          </p:nvPr>
        </p:nvSpPr>
        <p:spPr/>
        <p:txBody>
          <a:bodyPr/>
          <a:lstStyle/>
          <a:p>
            <a:fld id="{5754A05F-6655-43D5-A725-FD6F58EF3401}" type="datetimeFigureOut">
              <a:rPr lang="nl-NL" smtClean="0"/>
              <a:t>07-04-20</a:t>
            </a:fld>
            <a:endParaRPr lang="nl-NL"/>
          </a:p>
        </p:txBody>
      </p:sp>
      <p:sp>
        <p:nvSpPr>
          <p:cNvPr id="8" name="Tijdelijke aanduiding voor voettekst 7">
            <a:extLst>
              <a:ext uri="{FF2B5EF4-FFF2-40B4-BE49-F238E27FC236}">
                <a16:creationId xmlns:a16="http://schemas.microsoft.com/office/drawing/2014/main" id="{15142625-F90D-491E-BE06-66D51FDCBEF7}"/>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3EA09A1B-FCC4-45A2-81EA-BF331C235EA4}"/>
              </a:ext>
            </a:extLst>
          </p:cNvPr>
          <p:cNvSpPr>
            <a:spLocks noGrp="1"/>
          </p:cNvSpPr>
          <p:nvPr>
            <p:ph type="sldNum" sz="quarter" idx="12"/>
          </p:nvPr>
        </p:nvSpPr>
        <p:spPr/>
        <p:txBody>
          <a:bodyPr/>
          <a:lstStyle/>
          <a:p>
            <a:fld id="{EE36B247-25D2-4B54-BEBB-5CBCDF531B71}" type="slidenum">
              <a:rPr lang="nl-NL" smtClean="0"/>
              <a:t>‹nr.›</a:t>
            </a:fld>
            <a:endParaRPr lang="nl-NL"/>
          </a:p>
        </p:txBody>
      </p:sp>
    </p:spTree>
    <p:extLst>
      <p:ext uri="{BB962C8B-B14F-4D97-AF65-F5344CB8AC3E}">
        <p14:creationId xmlns:p14="http://schemas.microsoft.com/office/powerpoint/2010/main" val="28557220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9414B8-0BAC-453D-9D40-3D0DB6DC6892}"/>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A6BAB2A4-CC4B-4B32-A155-FDD2D5418A8B}"/>
              </a:ext>
            </a:extLst>
          </p:cNvPr>
          <p:cNvSpPr>
            <a:spLocks noGrp="1"/>
          </p:cNvSpPr>
          <p:nvPr>
            <p:ph type="dt" sz="half" idx="10"/>
          </p:nvPr>
        </p:nvSpPr>
        <p:spPr/>
        <p:txBody>
          <a:bodyPr/>
          <a:lstStyle/>
          <a:p>
            <a:fld id="{5754A05F-6655-43D5-A725-FD6F58EF3401}" type="datetimeFigureOut">
              <a:rPr lang="nl-NL" smtClean="0"/>
              <a:t>07-04-20</a:t>
            </a:fld>
            <a:endParaRPr lang="nl-NL"/>
          </a:p>
        </p:txBody>
      </p:sp>
      <p:sp>
        <p:nvSpPr>
          <p:cNvPr id="4" name="Tijdelijke aanduiding voor voettekst 3">
            <a:extLst>
              <a:ext uri="{FF2B5EF4-FFF2-40B4-BE49-F238E27FC236}">
                <a16:creationId xmlns:a16="http://schemas.microsoft.com/office/drawing/2014/main" id="{77DDC27B-EF40-4D81-AE55-BF74A9E0CC1E}"/>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CEF8AB34-5B18-40B1-B4FC-985CD32D58A5}"/>
              </a:ext>
            </a:extLst>
          </p:cNvPr>
          <p:cNvSpPr>
            <a:spLocks noGrp="1"/>
          </p:cNvSpPr>
          <p:nvPr>
            <p:ph type="sldNum" sz="quarter" idx="12"/>
          </p:nvPr>
        </p:nvSpPr>
        <p:spPr/>
        <p:txBody>
          <a:bodyPr/>
          <a:lstStyle/>
          <a:p>
            <a:fld id="{EE36B247-25D2-4B54-BEBB-5CBCDF531B71}" type="slidenum">
              <a:rPr lang="nl-NL" smtClean="0"/>
              <a:t>‹nr.›</a:t>
            </a:fld>
            <a:endParaRPr lang="nl-NL"/>
          </a:p>
        </p:txBody>
      </p:sp>
    </p:spTree>
    <p:extLst>
      <p:ext uri="{BB962C8B-B14F-4D97-AF65-F5344CB8AC3E}">
        <p14:creationId xmlns:p14="http://schemas.microsoft.com/office/powerpoint/2010/main" val="41367796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8A73AF53-04F6-465E-992E-048720FB7BA1}"/>
              </a:ext>
            </a:extLst>
          </p:cNvPr>
          <p:cNvSpPr>
            <a:spLocks noGrp="1"/>
          </p:cNvSpPr>
          <p:nvPr>
            <p:ph type="dt" sz="half" idx="10"/>
          </p:nvPr>
        </p:nvSpPr>
        <p:spPr/>
        <p:txBody>
          <a:bodyPr/>
          <a:lstStyle/>
          <a:p>
            <a:fld id="{5754A05F-6655-43D5-A725-FD6F58EF3401}" type="datetimeFigureOut">
              <a:rPr lang="nl-NL" smtClean="0"/>
              <a:t>07-04-20</a:t>
            </a:fld>
            <a:endParaRPr lang="nl-NL"/>
          </a:p>
        </p:txBody>
      </p:sp>
      <p:sp>
        <p:nvSpPr>
          <p:cNvPr id="3" name="Tijdelijke aanduiding voor voettekst 2">
            <a:extLst>
              <a:ext uri="{FF2B5EF4-FFF2-40B4-BE49-F238E27FC236}">
                <a16:creationId xmlns:a16="http://schemas.microsoft.com/office/drawing/2014/main" id="{D81072ED-8413-4D04-973B-0C74F19792CC}"/>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4613351C-9DDE-4CD9-A12B-F0D6890E6DF6}"/>
              </a:ext>
            </a:extLst>
          </p:cNvPr>
          <p:cNvSpPr>
            <a:spLocks noGrp="1"/>
          </p:cNvSpPr>
          <p:nvPr>
            <p:ph type="sldNum" sz="quarter" idx="12"/>
          </p:nvPr>
        </p:nvSpPr>
        <p:spPr/>
        <p:txBody>
          <a:bodyPr/>
          <a:lstStyle/>
          <a:p>
            <a:fld id="{EE36B247-25D2-4B54-BEBB-5CBCDF531B71}" type="slidenum">
              <a:rPr lang="nl-NL" smtClean="0"/>
              <a:t>‹nr.›</a:t>
            </a:fld>
            <a:endParaRPr lang="nl-NL"/>
          </a:p>
        </p:txBody>
      </p:sp>
    </p:spTree>
    <p:extLst>
      <p:ext uri="{BB962C8B-B14F-4D97-AF65-F5344CB8AC3E}">
        <p14:creationId xmlns:p14="http://schemas.microsoft.com/office/powerpoint/2010/main" val="4047981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CA55FF-AE54-4D17-819B-0555912CCFE2}"/>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EE4CD87F-DF96-4C15-8DDE-883EB43C46C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792CD56D-3EB2-4CB8-968B-77F10DA97A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26426050-DFE5-419D-9300-40923F800922}"/>
              </a:ext>
            </a:extLst>
          </p:cNvPr>
          <p:cNvSpPr>
            <a:spLocks noGrp="1"/>
          </p:cNvSpPr>
          <p:nvPr>
            <p:ph type="dt" sz="half" idx="10"/>
          </p:nvPr>
        </p:nvSpPr>
        <p:spPr/>
        <p:txBody>
          <a:bodyPr/>
          <a:lstStyle/>
          <a:p>
            <a:fld id="{5754A05F-6655-43D5-A725-FD6F58EF3401}" type="datetimeFigureOut">
              <a:rPr lang="nl-NL" smtClean="0"/>
              <a:t>07-04-20</a:t>
            </a:fld>
            <a:endParaRPr lang="nl-NL"/>
          </a:p>
        </p:txBody>
      </p:sp>
      <p:sp>
        <p:nvSpPr>
          <p:cNvPr id="6" name="Tijdelijke aanduiding voor voettekst 5">
            <a:extLst>
              <a:ext uri="{FF2B5EF4-FFF2-40B4-BE49-F238E27FC236}">
                <a16:creationId xmlns:a16="http://schemas.microsoft.com/office/drawing/2014/main" id="{D65B7593-30BC-4395-9268-D2D1BA0F7862}"/>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8BBAC1AF-CA8E-45AB-A8F4-ED88275D99F1}"/>
              </a:ext>
            </a:extLst>
          </p:cNvPr>
          <p:cNvSpPr>
            <a:spLocks noGrp="1"/>
          </p:cNvSpPr>
          <p:nvPr>
            <p:ph type="sldNum" sz="quarter" idx="12"/>
          </p:nvPr>
        </p:nvSpPr>
        <p:spPr/>
        <p:txBody>
          <a:bodyPr/>
          <a:lstStyle/>
          <a:p>
            <a:fld id="{EE36B247-25D2-4B54-BEBB-5CBCDF531B71}" type="slidenum">
              <a:rPr lang="nl-NL" smtClean="0"/>
              <a:t>‹nr.›</a:t>
            </a:fld>
            <a:endParaRPr lang="nl-NL"/>
          </a:p>
        </p:txBody>
      </p:sp>
    </p:spTree>
    <p:extLst>
      <p:ext uri="{BB962C8B-B14F-4D97-AF65-F5344CB8AC3E}">
        <p14:creationId xmlns:p14="http://schemas.microsoft.com/office/powerpoint/2010/main" val="2725181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4AF9884-B3E7-4AFA-A59C-584451E300E2}"/>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CA8ADEBA-7A36-458E-855A-B24BB0BABBC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9B5BFA8C-1ED5-4D29-A3B6-D2855033A3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ABD535AF-8B09-4598-A478-9F454C306F73}"/>
              </a:ext>
            </a:extLst>
          </p:cNvPr>
          <p:cNvSpPr>
            <a:spLocks noGrp="1"/>
          </p:cNvSpPr>
          <p:nvPr>
            <p:ph type="dt" sz="half" idx="10"/>
          </p:nvPr>
        </p:nvSpPr>
        <p:spPr/>
        <p:txBody>
          <a:bodyPr/>
          <a:lstStyle/>
          <a:p>
            <a:fld id="{5754A05F-6655-43D5-A725-FD6F58EF3401}" type="datetimeFigureOut">
              <a:rPr lang="nl-NL" smtClean="0"/>
              <a:t>07-04-20</a:t>
            </a:fld>
            <a:endParaRPr lang="nl-NL"/>
          </a:p>
        </p:txBody>
      </p:sp>
      <p:sp>
        <p:nvSpPr>
          <p:cNvPr id="6" name="Tijdelijke aanduiding voor voettekst 5">
            <a:extLst>
              <a:ext uri="{FF2B5EF4-FFF2-40B4-BE49-F238E27FC236}">
                <a16:creationId xmlns:a16="http://schemas.microsoft.com/office/drawing/2014/main" id="{F347A19F-823D-40C0-A85D-911621F28288}"/>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28C811D7-DD26-465D-9CB2-1CB71F3C041A}"/>
              </a:ext>
            </a:extLst>
          </p:cNvPr>
          <p:cNvSpPr>
            <a:spLocks noGrp="1"/>
          </p:cNvSpPr>
          <p:nvPr>
            <p:ph type="sldNum" sz="quarter" idx="12"/>
          </p:nvPr>
        </p:nvSpPr>
        <p:spPr/>
        <p:txBody>
          <a:bodyPr/>
          <a:lstStyle/>
          <a:p>
            <a:fld id="{EE36B247-25D2-4B54-BEBB-5CBCDF531B71}" type="slidenum">
              <a:rPr lang="nl-NL" smtClean="0"/>
              <a:t>‹nr.›</a:t>
            </a:fld>
            <a:endParaRPr lang="nl-NL"/>
          </a:p>
        </p:txBody>
      </p:sp>
    </p:spTree>
    <p:extLst>
      <p:ext uri="{BB962C8B-B14F-4D97-AF65-F5344CB8AC3E}">
        <p14:creationId xmlns:p14="http://schemas.microsoft.com/office/powerpoint/2010/main" val="5381080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DC2AE485-63A5-4199-A30D-4DBE3BDB212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424E3F90-0383-4873-8601-2C31ECD96EE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53C1B0A4-152D-4C69-B92D-9DCD408388E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54A05F-6655-43D5-A725-FD6F58EF3401}" type="datetimeFigureOut">
              <a:rPr lang="nl-NL" smtClean="0"/>
              <a:t>07-04-20</a:t>
            </a:fld>
            <a:endParaRPr lang="nl-NL"/>
          </a:p>
        </p:txBody>
      </p:sp>
      <p:sp>
        <p:nvSpPr>
          <p:cNvPr id="5" name="Tijdelijke aanduiding voor voettekst 4">
            <a:extLst>
              <a:ext uri="{FF2B5EF4-FFF2-40B4-BE49-F238E27FC236}">
                <a16:creationId xmlns:a16="http://schemas.microsoft.com/office/drawing/2014/main" id="{FF4449D3-CB39-4651-89CF-73A165B59E2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4CC7A326-BF2E-4EF7-A0FF-7B94033A69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36B247-25D2-4B54-BEBB-5CBCDF531B71}" type="slidenum">
              <a:rPr lang="nl-NL" smtClean="0"/>
              <a:t>‹nr.›</a:t>
            </a:fld>
            <a:endParaRPr lang="nl-NL"/>
          </a:p>
        </p:txBody>
      </p:sp>
    </p:spTree>
    <p:extLst>
      <p:ext uri="{BB962C8B-B14F-4D97-AF65-F5344CB8AC3E}">
        <p14:creationId xmlns:p14="http://schemas.microsoft.com/office/powerpoint/2010/main" val="39156073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12.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41.png"/><Relationship Id="rId2" Type="http://schemas.openxmlformats.org/officeDocument/2006/relationships/image" Target="../media/image36.jpeg"/><Relationship Id="rId1" Type="http://schemas.openxmlformats.org/officeDocument/2006/relationships/slideLayout" Target="../slideLayouts/slideLayout7.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1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hyperlink" Target="https://bioportal.naturalis.nl/result/multimedia/theme=timor&amp;size=100&amp;sort=identifications.scientificName.genusOrMonomial%2Cidentifications.scientificName.specificEpithet%2Cidentifications.scientificName.infraspecificEpithet&amp;sortDirection=asc%2Casc%2Casc&amp;from=0" TargetMode="External"/><Relationship Id="rId5" Type="http://schemas.openxmlformats.org/officeDocument/2006/relationships/image" Target="../media/image6.jpe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media3.m4a"/><Relationship Id="rId7" Type="http://schemas.openxmlformats.org/officeDocument/2006/relationships/image" Target="../media/image8.png"/><Relationship Id="rId2" Type="http://schemas.microsoft.com/office/2007/relationships/media" Target="../media/media3.m4a"/><Relationship Id="rId1" Type="http://schemas.openxmlformats.org/officeDocument/2006/relationships/tags" Target="../tags/tag1.xml"/><Relationship Id="rId6" Type="http://schemas.openxmlformats.org/officeDocument/2006/relationships/image" Target="../media/image7.png"/><Relationship Id="rId5" Type="http://schemas.openxmlformats.org/officeDocument/2006/relationships/notesSlide" Target="../notesSlides/notesSlide1.xml"/><Relationship Id="rId10" Type="http://schemas.openxmlformats.org/officeDocument/2006/relationships/image" Target="../media/image4.png"/><Relationship Id="rId4" Type="http://schemas.openxmlformats.org/officeDocument/2006/relationships/slideLayout" Target="../slideLayouts/slideLayout4.xml"/><Relationship Id="rId9" Type="http://schemas.openxmlformats.org/officeDocument/2006/relationships/image" Target="../media/image10.jpeg"/></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14.jpe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18.jpe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audio" Target="../media/media6.m4a"/><Relationship Id="rId7" Type="http://schemas.openxmlformats.org/officeDocument/2006/relationships/image" Target="../media/image20.jpeg"/><Relationship Id="rId2" Type="http://schemas.microsoft.com/office/2007/relationships/media" Target="../media/media6.m4a"/><Relationship Id="rId1" Type="http://schemas.openxmlformats.org/officeDocument/2006/relationships/tags" Target="../tags/tag2.xml"/><Relationship Id="rId6" Type="http://schemas.openxmlformats.org/officeDocument/2006/relationships/image" Target="../media/image19.jpeg"/><Relationship Id="rId5" Type="http://schemas.openxmlformats.org/officeDocument/2006/relationships/notesSlide" Target="../notesSlides/notesSlide2.xml"/><Relationship Id="rId10" Type="http://schemas.openxmlformats.org/officeDocument/2006/relationships/image" Target="../media/image4.png"/><Relationship Id="rId4" Type="http://schemas.openxmlformats.org/officeDocument/2006/relationships/slideLayout" Target="../slideLayouts/slideLayout4.xml"/><Relationship Id="rId9" Type="http://schemas.openxmlformats.org/officeDocument/2006/relationships/image" Target="../media/image22.jpeg"/></Relationships>
</file>

<file path=ppt/slides/_rels/slide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26.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4.png"/><Relationship Id="rId5" Type="http://schemas.openxmlformats.org/officeDocument/2006/relationships/image" Target="../media/image28.JP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198A02AE-BE17-4059-9417-A61C677AFB45}"/>
              </a:ext>
            </a:extLst>
          </p:cNvPr>
          <p:cNvPicPr>
            <a:picLocks noChangeAspect="1"/>
          </p:cNvPicPr>
          <p:nvPr/>
        </p:nvPicPr>
        <p:blipFill>
          <a:blip r:embed="rId2">
            <a:duotone>
              <a:schemeClr val="bg2">
                <a:shade val="45000"/>
                <a:satMod val="135000"/>
              </a:schemeClr>
              <a:prstClr val="white"/>
            </a:duotone>
            <a:extLst>
              <a:ext uri="{BEBA8EAE-BF5A-486C-A8C5-ECC9F3942E4B}">
                <a14:imgProps xmlns:a14="http://schemas.microsoft.com/office/drawing/2010/main">
                  <a14:imgLayer r:embed="rId3">
                    <a14:imgEffect>
                      <a14:saturation sat="200000"/>
                    </a14:imgEffect>
                    <a14:imgEffect>
                      <a14:brightnessContrast bright="40000" contrast="40000"/>
                    </a14:imgEffect>
                  </a14:imgLayer>
                </a14:imgProps>
              </a:ext>
            </a:extLst>
          </a:blip>
          <a:stretch>
            <a:fillRect/>
          </a:stretch>
        </p:blipFill>
        <p:spPr>
          <a:xfrm rot="5400000">
            <a:off x="2154129" y="-2154129"/>
            <a:ext cx="7987316" cy="12295574"/>
          </a:xfrm>
          <a:prstGeom prst="rect">
            <a:avLst/>
          </a:prstGeom>
        </p:spPr>
      </p:pic>
      <p:pic>
        <p:nvPicPr>
          <p:cNvPr id="4" name="Afbeelding 3">
            <a:extLst>
              <a:ext uri="{FF2B5EF4-FFF2-40B4-BE49-F238E27FC236}">
                <a16:creationId xmlns:a16="http://schemas.microsoft.com/office/drawing/2014/main" id="{78973387-3500-43C9-9A93-7E827EB6A8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6792" y="1331959"/>
            <a:ext cx="8461265" cy="1655067"/>
          </a:xfrm>
          <a:prstGeom prst="rect">
            <a:avLst/>
          </a:prstGeom>
        </p:spPr>
      </p:pic>
      <p:sp>
        <p:nvSpPr>
          <p:cNvPr id="6" name="Tekstvak 5">
            <a:extLst>
              <a:ext uri="{FF2B5EF4-FFF2-40B4-BE49-F238E27FC236}">
                <a16:creationId xmlns:a16="http://schemas.microsoft.com/office/drawing/2014/main" id="{A3006E08-C302-4A18-A9E5-42367677833A}"/>
              </a:ext>
            </a:extLst>
          </p:cNvPr>
          <p:cNvSpPr txBox="1"/>
          <p:nvPr/>
        </p:nvSpPr>
        <p:spPr>
          <a:xfrm>
            <a:off x="2228295" y="3429000"/>
            <a:ext cx="7972147" cy="1200329"/>
          </a:xfrm>
          <a:prstGeom prst="rect">
            <a:avLst/>
          </a:prstGeom>
          <a:noFill/>
        </p:spPr>
        <p:txBody>
          <a:bodyPr wrap="square" rtlCol="0">
            <a:spAutoFit/>
          </a:bodyPr>
          <a:lstStyle/>
          <a:p>
            <a:r>
              <a:rPr lang="en-US" sz="7200" dirty="0" err="1"/>
              <a:t>stenenverzameling</a:t>
            </a:r>
            <a:endParaRPr lang="nl-NL" sz="7200" dirty="0"/>
          </a:p>
        </p:txBody>
      </p:sp>
    </p:spTree>
    <p:extLst>
      <p:ext uri="{BB962C8B-B14F-4D97-AF65-F5344CB8AC3E}">
        <p14:creationId xmlns:p14="http://schemas.microsoft.com/office/powerpoint/2010/main" val="2578110136"/>
      </p:ext>
    </p:extLst>
  </p:cSld>
  <p:clrMapOvr>
    <a:masterClrMapping/>
  </p:clrMapOvr>
  <mc:AlternateContent xmlns:mc="http://schemas.openxmlformats.org/markup-compatibility/2006">
    <mc:Choice xmlns:p14="http://schemas.microsoft.com/office/powerpoint/2010/main" Requires="p14">
      <p:transition spd="slow" p14:dur="2000" advTm="4749"/>
    </mc:Choice>
    <mc:Fallback>
      <p:transition spd="slow" advTm="4749"/>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223D4B1-C593-41F0-8DF9-E59B46DBE5CB}"/>
              </a:ext>
            </a:extLst>
          </p:cNvPr>
          <p:cNvSpPr>
            <a:spLocks noGrp="1"/>
          </p:cNvSpPr>
          <p:nvPr>
            <p:ph type="title"/>
          </p:nvPr>
        </p:nvSpPr>
        <p:spPr>
          <a:xfrm>
            <a:off x="488271" y="202218"/>
            <a:ext cx="4931004" cy="942240"/>
          </a:xfrm>
        </p:spPr>
        <p:txBody>
          <a:bodyPr/>
          <a:lstStyle/>
          <a:p>
            <a:r>
              <a:rPr lang="nl-NL" dirty="0"/>
              <a:t>Zelf stenen tekenen.</a:t>
            </a:r>
          </a:p>
        </p:txBody>
      </p:sp>
      <p:sp>
        <p:nvSpPr>
          <p:cNvPr id="3" name="Tijdelijke aanduiding voor inhoud 2">
            <a:extLst>
              <a:ext uri="{FF2B5EF4-FFF2-40B4-BE49-F238E27FC236}">
                <a16:creationId xmlns:a16="http://schemas.microsoft.com/office/drawing/2014/main" id="{BFDF2073-71D4-4DF1-A544-2F08C1AE6379}"/>
              </a:ext>
            </a:extLst>
          </p:cNvPr>
          <p:cNvSpPr>
            <a:spLocks noGrp="1"/>
          </p:cNvSpPr>
          <p:nvPr>
            <p:ph idx="1"/>
          </p:nvPr>
        </p:nvSpPr>
        <p:spPr>
          <a:xfrm>
            <a:off x="488271" y="1104829"/>
            <a:ext cx="2621436" cy="3085740"/>
          </a:xfrm>
        </p:spPr>
        <p:txBody>
          <a:bodyPr>
            <a:normAutofit lnSpcReduction="10000"/>
          </a:bodyPr>
          <a:lstStyle/>
          <a:p>
            <a:r>
              <a:rPr lang="nl-NL" sz="2400" dirty="0"/>
              <a:t>Wat heb je nodig:</a:t>
            </a:r>
          </a:p>
          <a:p>
            <a:r>
              <a:rPr lang="nl-NL" sz="2400" dirty="0"/>
              <a:t>papier</a:t>
            </a:r>
          </a:p>
          <a:p>
            <a:r>
              <a:rPr lang="nl-NL" sz="2400" dirty="0"/>
              <a:t>een potlood</a:t>
            </a:r>
          </a:p>
          <a:p>
            <a:r>
              <a:rPr lang="nl-NL" sz="2400" dirty="0"/>
              <a:t>een gum</a:t>
            </a:r>
          </a:p>
          <a:p>
            <a:r>
              <a:rPr lang="nl-NL" sz="2400" dirty="0"/>
              <a:t>een schaar</a:t>
            </a:r>
          </a:p>
          <a:p>
            <a:r>
              <a:rPr lang="nl-NL" sz="2400" dirty="0"/>
              <a:t>Karton</a:t>
            </a:r>
          </a:p>
          <a:p>
            <a:r>
              <a:rPr lang="nl-NL" sz="2400" dirty="0"/>
              <a:t>Lijm </a:t>
            </a:r>
          </a:p>
        </p:txBody>
      </p:sp>
      <p:sp>
        <p:nvSpPr>
          <p:cNvPr id="8" name="Tekstvak 7">
            <a:extLst>
              <a:ext uri="{FF2B5EF4-FFF2-40B4-BE49-F238E27FC236}">
                <a16:creationId xmlns:a16="http://schemas.microsoft.com/office/drawing/2014/main" id="{ABB361F7-4919-41DD-A763-51D13AD27F1C}"/>
              </a:ext>
            </a:extLst>
          </p:cNvPr>
          <p:cNvSpPr txBox="1"/>
          <p:nvPr/>
        </p:nvSpPr>
        <p:spPr>
          <a:xfrm>
            <a:off x="5419275" y="673338"/>
            <a:ext cx="6262540" cy="5632311"/>
          </a:xfrm>
          <a:prstGeom prst="rect">
            <a:avLst/>
          </a:prstGeom>
          <a:noFill/>
        </p:spPr>
        <p:txBody>
          <a:bodyPr wrap="square" rtlCol="0">
            <a:spAutoFit/>
          </a:bodyPr>
          <a:lstStyle/>
          <a:p>
            <a:br>
              <a:rPr lang="nl-NL" u="sng" dirty="0"/>
            </a:br>
            <a:r>
              <a:rPr lang="nl-NL" dirty="0"/>
              <a:t>Op een kladpapiertje gaan je eerst oefenen hoe donker-zwart en hoe </a:t>
            </a:r>
            <a:r>
              <a:rPr lang="nl-NL" dirty="0" err="1"/>
              <a:t>licht-grijs</a:t>
            </a:r>
            <a:r>
              <a:rPr lang="nl-NL" dirty="0"/>
              <a:t> je kan tekenen met een potlood. Je kunt onderzoeken hoe je met een papiertje of gewoon met je vingers het zwart kan uitvegen, dat geeft een mooie glans.</a:t>
            </a:r>
            <a:br>
              <a:rPr lang="nl-NL" dirty="0"/>
            </a:br>
            <a:br>
              <a:rPr lang="nl-NL" dirty="0"/>
            </a:br>
            <a:r>
              <a:rPr lang="nl-NL" dirty="0"/>
              <a:t>Gum gebruiken we nu eens niet om iets weg te halen dat mislukt is, maar om in het zwart een witte lijn te trekken. Kies een steen die je wil natekenen.</a:t>
            </a:r>
            <a:br>
              <a:rPr lang="nl-NL" dirty="0"/>
            </a:br>
            <a:br>
              <a:rPr lang="nl-NL" dirty="0"/>
            </a:br>
            <a:r>
              <a:rPr lang="nl-NL" dirty="0"/>
              <a:t>Je kan eerst de vorm tekenen, dan ga je op zoek naar de donkerste plekjes, die maak je zwart.  Je vult de steen verder in met donker en lichte plekken, zoals je die ziet bij de echte steen.</a:t>
            </a:r>
            <a:br>
              <a:rPr lang="nl-NL" dirty="0"/>
            </a:br>
            <a:br>
              <a:rPr lang="nl-NL" dirty="0"/>
            </a:br>
            <a:r>
              <a:rPr lang="nl-NL" dirty="0"/>
              <a:t>Ben je tevreden over het resultaat, dan knip je de steen uit. Van karton (van een verhuisdoos) knip je een klein stukje dat zo onder je steen geplakt wordt dat je het niet kan zien. De steen met karton wordt op een groot karton geplakt, of weer op de bodem van een doos. Zo past ie weer goed in je rariteitenkabinet. </a:t>
            </a:r>
          </a:p>
        </p:txBody>
      </p:sp>
      <p:pic>
        <p:nvPicPr>
          <p:cNvPr id="5" name="Afbeelding 4">
            <a:extLst>
              <a:ext uri="{FF2B5EF4-FFF2-40B4-BE49-F238E27FC236}">
                <a16:creationId xmlns:a16="http://schemas.microsoft.com/office/drawing/2014/main" id="{1AEB7462-CB39-4029-BC7C-6D2D67A7EA4E}"/>
              </a:ext>
            </a:extLst>
          </p:cNvPr>
          <p:cNvPicPr>
            <a:picLocks noChangeAspect="1"/>
          </p:cNvPicPr>
          <p:nvPr/>
        </p:nvPicPr>
        <p:blipFill rotWithShape="1">
          <a:blip r:embed="rId2">
            <a:extLst>
              <a:ext uri="{28A0092B-C50C-407E-A947-70E740481C1C}">
                <a14:useLocalDpi xmlns:a14="http://schemas.microsoft.com/office/drawing/2010/main" val="0"/>
              </a:ext>
            </a:extLst>
          </a:blip>
          <a:srcRect l="12975" t="5373" r="9579"/>
          <a:stretch/>
        </p:blipFill>
        <p:spPr>
          <a:xfrm rot="16200000">
            <a:off x="1276236" y="3312502"/>
            <a:ext cx="2504841" cy="4080769"/>
          </a:xfrm>
          <a:prstGeom prst="rect">
            <a:avLst/>
          </a:prstGeom>
        </p:spPr>
      </p:pic>
    </p:spTree>
    <p:extLst>
      <p:ext uri="{BB962C8B-B14F-4D97-AF65-F5344CB8AC3E}">
        <p14:creationId xmlns:p14="http://schemas.microsoft.com/office/powerpoint/2010/main" val="1139856434"/>
      </p:ext>
    </p:extLst>
  </p:cSld>
  <p:clrMapOvr>
    <a:masterClrMapping/>
  </p:clrMapOvr>
  <mc:AlternateContent xmlns:mc="http://schemas.openxmlformats.org/markup-compatibility/2006">
    <mc:Choice xmlns:p14="http://schemas.microsoft.com/office/powerpoint/2010/main" Requires="p14">
      <p:transition spd="slow" p14:dur="2000" advTm="28062"/>
    </mc:Choice>
    <mc:Fallback>
      <p:transition spd="slow" advTm="28062"/>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a:extLst>
              <a:ext uri="{FF2B5EF4-FFF2-40B4-BE49-F238E27FC236}">
                <a16:creationId xmlns:a16="http://schemas.microsoft.com/office/drawing/2014/main" id="{52121A4A-069C-4933-B138-0F251B4A6554}"/>
              </a:ext>
            </a:extLst>
          </p:cNvPr>
          <p:cNvPicPr>
            <a:picLocks noChangeAspect="1" noChangeArrowheads="1"/>
          </p:cNvPicPr>
          <p:nvPr/>
        </p:nvPicPr>
        <p:blipFill>
          <a:blip r:embed="rId3" cstate="print"/>
          <a:srcRect/>
          <a:stretch>
            <a:fillRect/>
          </a:stretch>
        </p:blipFill>
        <p:spPr bwMode="auto">
          <a:xfrm>
            <a:off x="157437" y="3287200"/>
            <a:ext cx="3773863" cy="2830397"/>
          </a:xfrm>
          <a:prstGeom prst="rect">
            <a:avLst/>
          </a:prstGeom>
          <a:noFill/>
          <a:ln w="9525">
            <a:noFill/>
            <a:miter lim="800000"/>
            <a:headEnd/>
            <a:tailEnd/>
          </a:ln>
        </p:spPr>
      </p:pic>
      <p:pic>
        <p:nvPicPr>
          <p:cNvPr id="3074" name="Picture 2" descr="C:\Users\Acer\Documents\2014-01-20 stenen toermalijn\geweien toermalijn 018.JPG"/>
          <p:cNvPicPr>
            <a:picLocks noChangeAspect="1" noChangeArrowheads="1"/>
          </p:cNvPicPr>
          <p:nvPr/>
        </p:nvPicPr>
        <p:blipFill>
          <a:blip r:embed="rId4" cstate="print"/>
          <a:srcRect/>
          <a:stretch>
            <a:fillRect/>
          </a:stretch>
        </p:blipFill>
        <p:spPr bwMode="auto">
          <a:xfrm>
            <a:off x="4059573" y="149619"/>
            <a:ext cx="3773863" cy="2830398"/>
          </a:xfrm>
          <a:prstGeom prst="rect">
            <a:avLst/>
          </a:prstGeom>
          <a:noFill/>
        </p:spPr>
      </p:pic>
      <p:sp>
        <p:nvSpPr>
          <p:cNvPr id="3" name="Tekstvak 2"/>
          <p:cNvSpPr txBox="1"/>
          <p:nvPr/>
        </p:nvSpPr>
        <p:spPr>
          <a:xfrm>
            <a:off x="4044068" y="2641463"/>
            <a:ext cx="3773862" cy="338554"/>
          </a:xfrm>
          <a:prstGeom prst="rect">
            <a:avLst/>
          </a:prstGeom>
          <a:solidFill>
            <a:schemeClr val="bg1">
              <a:alpha val="66000"/>
            </a:schemeClr>
          </a:solidFill>
        </p:spPr>
        <p:txBody>
          <a:bodyPr wrap="square" rtlCol="0">
            <a:spAutoFit/>
          </a:bodyPr>
          <a:lstStyle/>
          <a:p>
            <a:r>
              <a:rPr lang="nl-NL" sz="1600" dirty="0"/>
              <a:t>teken zo zwart als je kan</a:t>
            </a:r>
          </a:p>
        </p:txBody>
      </p:sp>
      <p:pic>
        <p:nvPicPr>
          <p:cNvPr id="7" name="Picture 2" descr="C:\Users\Acer\Documents\2014-01-20 stenen toermalijn\geweien toermalijn 008.JPG">
            <a:extLst>
              <a:ext uri="{FF2B5EF4-FFF2-40B4-BE49-F238E27FC236}">
                <a16:creationId xmlns:a16="http://schemas.microsoft.com/office/drawing/2014/main" id="{F2773069-F6E9-4E84-9573-6C91599C1F02}"/>
              </a:ext>
            </a:extLst>
          </p:cNvPr>
          <p:cNvPicPr>
            <a:picLocks noChangeAspect="1" noChangeArrowheads="1"/>
          </p:cNvPicPr>
          <p:nvPr/>
        </p:nvPicPr>
        <p:blipFill>
          <a:blip r:embed="rId5" cstate="print"/>
          <a:srcRect/>
          <a:stretch>
            <a:fillRect/>
          </a:stretch>
        </p:blipFill>
        <p:spPr bwMode="auto">
          <a:xfrm>
            <a:off x="8071951" y="144907"/>
            <a:ext cx="3773863" cy="2830397"/>
          </a:xfrm>
          <a:prstGeom prst="rect">
            <a:avLst/>
          </a:prstGeom>
          <a:noFill/>
        </p:spPr>
      </p:pic>
      <p:sp>
        <p:nvSpPr>
          <p:cNvPr id="6" name="Tekstvak 5">
            <a:extLst>
              <a:ext uri="{FF2B5EF4-FFF2-40B4-BE49-F238E27FC236}">
                <a16:creationId xmlns:a16="http://schemas.microsoft.com/office/drawing/2014/main" id="{C2D87816-1F15-4A89-B7AA-1504A479997F}"/>
              </a:ext>
            </a:extLst>
          </p:cNvPr>
          <p:cNvSpPr txBox="1"/>
          <p:nvPr/>
        </p:nvSpPr>
        <p:spPr>
          <a:xfrm>
            <a:off x="111694" y="5779043"/>
            <a:ext cx="3865347" cy="338554"/>
          </a:xfrm>
          <a:prstGeom prst="rect">
            <a:avLst/>
          </a:prstGeom>
          <a:solidFill>
            <a:schemeClr val="bg1">
              <a:alpha val="39000"/>
            </a:schemeClr>
          </a:solidFill>
        </p:spPr>
        <p:txBody>
          <a:bodyPr wrap="square" rtlCol="0">
            <a:spAutoFit/>
          </a:bodyPr>
          <a:lstStyle/>
          <a:p>
            <a:r>
              <a:rPr lang="nl-NL" sz="1600" dirty="0"/>
              <a:t>poetsen met je vingers of met een doekje</a:t>
            </a:r>
          </a:p>
        </p:txBody>
      </p:sp>
      <p:sp>
        <p:nvSpPr>
          <p:cNvPr id="9" name="Tekstvak 8">
            <a:extLst>
              <a:ext uri="{FF2B5EF4-FFF2-40B4-BE49-F238E27FC236}">
                <a16:creationId xmlns:a16="http://schemas.microsoft.com/office/drawing/2014/main" id="{45BD6326-7A5A-49F3-AA6A-15A6AE3D332C}"/>
              </a:ext>
            </a:extLst>
          </p:cNvPr>
          <p:cNvSpPr txBox="1"/>
          <p:nvPr/>
        </p:nvSpPr>
        <p:spPr>
          <a:xfrm>
            <a:off x="8071951" y="2636750"/>
            <a:ext cx="4012378" cy="338554"/>
          </a:xfrm>
          <a:prstGeom prst="rect">
            <a:avLst/>
          </a:prstGeom>
          <a:solidFill>
            <a:schemeClr val="bg1">
              <a:alpha val="39000"/>
            </a:schemeClr>
          </a:solidFill>
        </p:spPr>
        <p:txBody>
          <a:bodyPr wrap="square" rtlCol="0">
            <a:spAutoFit/>
          </a:bodyPr>
          <a:lstStyle/>
          <a:p>
            <a:r>
              <a:rPr lang="nl-NL" sz="1600" dirty="0"/>
              <a:t>met gum teken je de witte lijnen in de steen</a:t>
            </a:r>
          </a:p>
        </p:txBody>
      </p:sp>
      <p:pic>
        <p:nvPicPr>
          <p:cNvPr id="14" name="Picture 2" descr="C:\Users\Acer\Documents\2014-01-20 stenen toermalijn\geweien toermalijn 019.JPG">
            <a:extLst>
              <a:ext uri="{FF2B5EF4-FFF2-40B4-BE49-F238E27FC236}">
                <a16:creationId xmlns:a16="http://schemas.microsoft.com/office/drawing/2014/main" id="{95D58F70-F118-4176-96C6-73134C31DC6B}"/>
              </a:ext>
            </a:extLst>
          </p:cNvPr>
          <p:cNvPicPr>
            <a:picLocks noChangeAspect="1" noChangeArrowheads="1"/>
          </p:cNvPicPr>
          <p:nvPr/>
        </p:nvPicPr>
        <p:blipFill>
          <a:blip r:embed="rId6" cstate="print"/>
          <a:srcRect/>
          <a:stretch>
            <a:fillRect/>
          </a:stretch>
        </p:blipFill>
        <p:spPr bwMode="auto">
          <a:xfrm rot="5400000">
            <a:off x="629169" y="-326826"/>
            <a:ext cx="2830397" cy="3773863"/>
          </a:xfrm>
          <a:prstGeom prst="rect">
            <a:avLst/>
          </a:prstGeom>
          <a:noFill/>
        </p:spPr>
      </p:pic>
      <p:sp>
        <p:nvSpPr>
          <p:cNvPr id="11" name="Rechthoek 10">
            <a:extLst>
              <a:ext uri="{FF2B5EF4-FFF2-40B4-BE49-F238E27FC236}">
                <a16:creationId xmlns:a16="http://schemas.microsoft.com/office/drawing/2014/main" id="{10123F38-615D-403E-B50D-ABC4ED14D55D}"/>
              </a:ext>
            </a:extLst>
          </p:cNvPr>
          <p:cNvSpPr/>
          <p:nvPr/>
        </p:nvSpPr>
        <p:spPr>
          <a:xfrm>
            <a:off x="157438" y="2636750"/>
            <a:ext cx="3773862" cy="338554"/>
          </a:xfrm>
          <a:prstGeom prst="rect">
            <a:avLst/>
          </a:prstGeom>
          <a:solidFill>
            <a:schemeClr val="bg1">
              <a:alpha val="62000"/>
            </a:schemeClr>
          </a:solidFill>
        </p:spPr>
        <p:txBody>
          <a:bodyPr wrap="square">
            <a:spAutoFit/>
          </a:bodyPr>
          <a:lstStyle/>
          <a:p>
            <a:r>
              <a:rPr lang="nl-NL" sz="1600" dirty="0"/>
              <a:t>stenen tekenen</a:t>
            </a:r>
          </a:p>
        </p:txBody>
      </p:sp>
      <p:pic>
        <p:nvPicPr>
          <p:cNvPr id="15" name="Picture 2">
            <a:extLst>
              <a:ext uri="{FF2B5EF4-FFF2-40B4-BE49-F238E27FC236}">
                <a16:creationId xmlns:a16="http://schemas.microsoft.com/office/drawing/2014/main" id="{3547E818-D169-4EE3-AF8A-16237B7C0FB4}"/>
              </a:ext>
            </a:extLst>
          </p:cNvPr>
          <p:cNvPicPr>
            <a:picLocks noChangeAspect="1" noChangeArrowheads="1"/>
          </p:cNvPicPr>
          <p:nvPr/>
        </p:nvPicPr>
        <p:blipFill>
          <a:blip r:embed="rId7" cstate="print"/>
          <a:srcRect/>
          <a:stretch>
            <a:fillRect/>
          </a:stretch>
        </p:blipFill>
        <p:spPr bwMode="auto">
          <a:xfrm>
            <a:off x="4135225" y="3287200"/>
            <a:ext cx="3773862" cy="2830397"/>
          </a:xfrm>
          <a:prstGeom prst="rect">
            <a:avLst/>
          </a:prstGeom>
          <a:noFill/>
          <a:ln w="9525">
            <a:noFill/>
            <a:miter lim="800000"/>
            <a:headEnd/>
            <a:tailEnd/>
          </a:ln>
        </p:spPr>
      </p:pic>
      <p:pic>
        <p:nvPicPr>
          <p:cNvPr id="16" name="Picture 2">
            <a:extLst>
              <a:ext uri="{FF2B5EF4-FFF2-40B4-BE49-F238E27FC236}">
                <a16:creationId xmlns:a16="http://schemas.microsoft.com/office/drawing/2014/main" id="{2AF3BD30-2919-448F-BB4C-3D31EF968D71}"/>
              </a:ext>
            </a:extLst>
          </p:cNvPr>
          <p:cNvPicPr>
            <a:picLocks noChangeAspect="1" noChangeArrowheads="1"/>
          </p:cNvPicPr>
          <p:nvPr/>
        </p:nvPicPr>
        <p:blipFill>
          <a:blip r:embed="rId8" cstate="print"/>
          <a:srcRect/>
          <a:stretch>
            <a:fillRect/>
          </a:stretch>
        </p:blipFill>
        <p:spPr bwMode="auto">
          <a:xfrm>
            <a:off x="8182465" y="3287200"/>
            <a:ext cx="3773863" cy="2830397"/>
          </a:xfrm>
          <a:prstGeom prst="rect">
            <a:avLst/>
          </a:prstGeom>
          <a:noFill/>
          <a:ln w="9525">
            <a:noFill/>
            <a:miter lim="800000"/>
            <a:headEnd/>
            <a:tailEnd/>
          </a:ln>
        </p:spPr>
      </p:pic>
      <p:sp>
        <p:nvSpPr>
          <p:cNvPr id="17" name="Tekstvak 16">
            <a:extLst>
              <a:ext uri="{FF2B5EF4-FFF2-40B4-BE49-F238E27FC236}">
                <a16:creationId xmlns:a16="http://schemas.microsoft.com/office/drawing/2014/main" id="{1794B680-7F67-4581-B2E9-947E0305334B}"/>
              </a:ext>
            </a:extLst>
          </p:cNvPr>
          <p:cNvSpPr txBox="1"/>
          <p:nvPr/>
        </p:nvSpPr>
        <p:spPr>
          <a:xfrm>
            <a:off x="4135225" y="5798316"/>
            <a:ext cx="3865347" cy="338554"/>
          </a:xfrm>
          <a:prstGeom prst="rect">
            <a:avLst/>
          </a:prstGeom>
          <a:solidFill>
            <a:schemeClr val="bg1">
              <a:alpha val="39000"/>
            </a:schemeClr>
          </a:solidFill>
        </p:spPr>
        <p:txBody>
          <a:bodyPr wrap="square" rtlCol="0">
            <a:spAutoFit/>
          </a:bodyPr>
          <a:lstStyle/>
          <a:p>
            <a:r>
              <a:rPr lang="nl-NL" sz="1600" dirty="0"/>
              <a:t>goed kijken en tekenen</a:t>
            </a:r>
          </a:p>
        </p:txBody>
      </p:sp>
      <p:sp>
        <p:nvSpPr>
          <p:cNvPr id="18" name="Tekstvak 17">
            <a:extLst>
              <a:ext uri="{FF2B5EF4-FFF2-40B4-BE49-F238E27FC236}">
                <a16:creationId xmlns:a16="http://schemas.microsoft.com/office/drawing/2014/main" id="{DC1C5F8F-7E0C-4EE1-9EF6-B72EC098B1F1}"/>
              </a:ext>
            </a:extLst>
          </p:cNvPr>
          <p:cNvSpPr txBox="1"/>
          <p:nvPr/>
        </p:nvSpPr>
        <p:spPr>
          <a:xfrm>
            <a:off x="8145466" y="5779043"/>
            <a:ext cx="3865347" cy="338554"/>
          </a:xfrm>
          <a:prstGeom prst="rect">
            <a:avLst/>
          </a:prstGeom>
          <a:solidFill>
            <a:schemeClr val="bg1">
              <a:alpha val="39000"/>
            </a:schemeClr>
          </a:solidFill>
        </p:spPr>
        <p:txBody>
          <a:bodyPr wrap="square" rtlCol="0">
            <a:spAutoFit/>
          </a:bodyPr>
          <a:lstStyle/>
          <a:p>
            <a:r>
              <a:rPr lang="nl-NL" sz="1600" dirty="0"/>
              <a:t>goed kijken en tekenen</a:t>
            </a:r>
          </a:p>
        </p:txBody>
      </p:sp>
    </p:spTree>
    <p:custDataLst>
      <p:tags r:id="rId1"/>
    </p:custDataLst>
  </p:cSld>
  <p:clrMapOvr>
    <a:masterClrMapping/>
  </p:clrMapOvr>
  <p:transition advTm="13896"/>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9DDA321F-C8C3-4495-8E7D-7478041925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955" y="274891"/>
            <a:ext cx="3670170" cy="2752627"/>
          </a:xfrm>
          <a:prstGeom prst="rect">
            <a:avLst/>
          </a:prstGeom>
        </p:spPr>
      </p:pic>
      <p:pic>
        <p:nvPicPr>
          <p:cNvPr id="7" name="Afbeelding 6">
            <a:extLst>
              <a:ext uri="{FF2B5EF4-FFF2-40B4-BE49-F238E27FC236}">
                <a16:creationId xmlns:a16="http://schemas.microsoft.com/office/drawing/2014/main" id="{083C9AE8-5854-4660-B10C-982EE02D8C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8279877" y="274892"/>
            <a:ext cx="3670168" cy="2752626"/>
          </a:xfrm>
          <a:prstGeom prst="rect">
            <a:avLst/>
          </a:prstGeom>
        </p:spPr>
      </p:pic>
      <p:pic>
        <p:nvPicPr>
          <p:cNvPr id="9" name="Afbeelding 8">
            <a:extLst>
              <a:ext uri="{FF2B5EF4-FFF2-40B4-BE49-F238E27FC236}">
                <a16:creationId xmlns:a16="http://schemas.microsoft.com/office/drawing/2014/main" id="{81D6A59E-DABB-41D2-A43E-B0FE13F95F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700726" y="2970229"/>
            <a:ext cx="2752628" cy="3670170"/>
          </a:xfrm>
          <a:prstGeom prst="rect">
            <a:avLst/>
          </a:prstGeom>
        </p:spPr>
      </p:pic>
      <p:pic>
        <p:nvPicPr>
          <p:cNvPr id="11" name="Afbeelding 10">
            <a:extLst>
              <a:ext uri="{FF2B5EF4-FFF2-40B4-BE49-F238E27FC236}">
                <a16:creationId xmlns:a16="http://schemas.microsoft.com/office/drawing/2014/main" id="{EEDED4E6-5FD6-4F01-B758-FC5B4E8664A8}"/>
              </a:ext>
            </a:extLst>
          </p:cNvPr>
          <p:cNvPicPr>
            <a:picLocks noChangeAspect="1"/>
          </p:cNvPicPr>
          <p:nvPr/>
        </p:nvPicPr>
        <p:blipFill rotWithShape="1">
          <a:blip r:embed="rId5">
            <a:extLst>
              <a:ext uri="{28A0092B-C50C-407E-A947-70E740481C1C}">
                <a14:useLocalDpi xmlns:a14="http://schemas.microsoft.com/office/drawing/2010/main" val="0"/>
              </a:ext>
            </a:extLst>
          </a:blip>
          <a:srcRect b="6630"/>
          <a:stretch/>
        </p:blipFill>
        <p:spPr>
          <a:xfrm rot="10800000">
            <a:off x="4138366" y="3428997"/>
            <a:ext cx="3930778" cy="2752628"/>
          </a:xfrm>
          <a:prstGeom prst="rect">
            <a:avLst/>
          </a:prstGeom>
        </p:spPr>
      </p:pic>
      <p:pic>
        <p:nvPicPr>
          <p:cNvPr id="13" name="Afbeelding 12">
            <a:extLst>
              <a:ext uri="{FF2B5EF4-FFF2-40B4-BE49-F238E27FC236}">
                <a16:creationId xmlns:a16="http://schemas.microsoft.com/office/drawing/2014/main" id="{975922E3-D783-459B-AC22-2443116BF91A}"/>
              </a:ext>
            </a:extLst>
          </p:cNvPr>
          <p:cNvPicPr>
            <a:picLocks noChangeAspect="1"/>
          </p:cNvPicPr>
          <p:nvPr/>
        </p:nvPicPr>
        <p:blipFill rotWithShape="1">
          <a:blip r:embed="rId6">
            <a:extLst>
              <a:ext uri="{28A0092B-C50C-407E-A947-70E740481C1C}">
                <a14:useLocalDpi xmlns:a14="http://schemas.microsoft.com/office/drawing/2010/main" val="0"/>
              </a:ext>
            </a:extLst>
          </a:blip>
          <a:srcRect r="6630"/>
          <a:stretch/>
        </p:blipFill>
        <p:spPr>
          <a:xfrm rot="16200000">
            <a:off x="4694447" y="-314184"/>
            <a:ext cx="2752627" cy="3930777"/>
          </a:xfrm>
          <a:prstGeom prst="rect">
            <a:avLst/>
          </a:prstGeom>
        </p:spPr>
      </p:pic>
      <p:pic>
        <p:nvPicPr>
          <p:cNvPr id="15" name="Tijdelijke aanduiding voor inhoud 3">
            <a:extLst>
              <a:ext uri="{FF2B5EF4-FFF2-40B4-BE49-F238E27FC236}">
                <a16:creationId xmlns:a16="http://schemas.microsoft.com/office/drawing/2014/main" id="{A68DE967-470D-47CC-8736-E1BF574D25CA}"/>
              </a:ext>
            </a:extLst>
          </p:cNvPr>
          <p:cNvPicPr>
            <a:picLocks/>
          </p:cNvPicPr>
          <p:nvPr/>
        </p:nvPicPr>
        <p:blipFill>
          <a:blip r:embed="rId7" cstate="print"/>
          <a:srcRect/>
          <a:stretch>
            <a:fillRect/>
          </a:stretch>
        </p:blipFill>
        <p:spPr bwMode="auto">
          <a:xfrm>
            <a:off x="8295384" y="3428998"/>
            <a:ext cx="3654661" cy="2752628"/>
          </a:xfrm>
          <a:prstGeom prst="rect">
            <a:avLst/>
          </a:prstGeom>
          <a:noFill/>
          <a:ln w="9525">
            <a:noFill/>
            <a:miter lim="800000"/>
            <a:headEnd/>
            <a:tailEnd/>
          </a:ln>
        </p:spPr>
      </p:pic>
      <p:sp>
        <p:nvSpPr>
          <p:cNvPr id="16" name="Rechthoek 15">
            <a:extLst>
              <a:ext uri="{FF2B5EF4-FFF2-40B4-BE49-F238E27FC236}">
                <a16:creationId xmlns:a16="http://schemas.microsoft.com/office/drawing/2014/main" id="{D32D5545-10A2-4258-8316-91A85A5222CA}"/>
              </a:ext>
            </a:extLst>
          </p:cNvPr>
          <p:cNvSpPr/>
          <p:nvPr/>
        </p:nvSpPr>
        <p:spPr>
          <a:xfrm>
            <a:off x="138263" y="2720428"/>
            <a:ext cx="3773862" cy="338554"/>
          </a:xfrm>
          <a:prstGeom prst="rect">
            <a:avLst/>
          </a:prstGeom>
          <a:solidFill>
            <a:schemeClr val="bg1">
              <a:alpha val="62000"/>
            </a:schemeClr>
          </a:solidFill>
        </p:spPr>
        <p:txBody>
          <a:bodyPr wrap="square">
            <a:spAutoFit/>
          </a:bodyPr>
          <a:lstStyle/>
          <a:p>
            <a:r>
              <a:rPr lang="nl-NL" sz="1600" dirty="0"/>
              <a:t>pak de schaar</a:t>
            </a:r>
          </a:p>
        </p:txBody>
      </p:sp>
      <p:sp>
        <p:nvSpPr>
          <p:cNvPr id="17" name="Rechthoek 16">
            <a:extLst>
              <a:ext uri="{FF2B5EF4-FFF2-40B4-BE49-F238E27FC236}">
                <a16:creationId xmlns:a16="http://schemas.microsoft.com/office/drawing/2014/main" id="{23333BC9-B1A5-440D-8DC4-A8ED92A0B6CD}"/>
              </a:ext>
            </a:extLst>
          </p:cNvPr>
          <p:cNvSpPr/>
          <p:nvPr/>
        </p:nvSpPr>
        <p:spPr>
          <a:xfrm>
            <a:off x="8228030" y="2751205"/>
            <a:ext cx="3773862" cy="307777"/>
          </a:xfrm>
          <a:prstGeom prst="rect">
            <a:avLst/>
          </a:prstGeom>
          <a:solidFill>
            <a:schemeClr val="bg1">
              <a:alpha val="62000"/>
            </a:schemeClr>
          </a:solidFill>
        </p:spPr>
        <p:txBody>
          <a:bodyPr wrap="square">
            <a:spAutoFit/>
          </a:bodyPr>
          <a:lstStyle/>
          <a:p>
            <a:r>
              <a:rPr lang="nl-NL" sz="1400" dirty="0"/>
              <a:t>knip stukjes karton en plak die onder de stenen</a:t>
            </a:r>
          </a:p>
        </p:txBody>
      </p:sp>
      <p:sp>
        <p:nvSpPr>
          <p:cNvPr id="18" name="Rechthoek 17">
            <a:extLst>
              <a:ext uri="{FF2B5EF4-FFF2-40B4-BE49-F238E27FC236}">
                <a16:creationId xmlns:a16="http://schemas.microsoft.com/office/drawing/2014/main" id="{9B802268-1CBE-4450-94F1-6DDB98AA03CB}"/>
              </a:ext>
            </a:extLst>
          </p:cNvPr>
          <p:cNvSpPr/>
          <p:nvPr/>
        </p:nvSpPr>
        <p:spPr>
          <a:xfrm>
            <a:off x="4123281" y="2686969"/>
            <a:ext cx="3912867" cy="338554"/>
          </a:xfrm>
          <a:prstGeom prst="rect">
            <a:avLst/>
          </a:prstGeom>
          <a:solidFill>
            <a:schemeClr val="bg1">
              <a:alpha val="62000"/>
            </a:schemeClr>
          </a:solidFill>
        </p:spPr>
        <p:txBody>
          <a:bodyPr wrap="square">
            <a:spAutoFit/>
          </a:bodyPr>
          <a:lstStyle/>
          <a:p>
            <a:r>
              <a:rPr lang="nl-NL" sz="1600" dirty="0"/>
              <a:t>knip de stenen uit</a:t>
            </a:r>
          </a:p>
        </p:txBody>
      </p:sp>
      <p:sp>
        <p:nvSpPr>
          <p:cNvPr id="19" name="Rechthoek 18">
            <a:extLst>
              <a:ext uri="{FF2B5EF4-FFF2-40B4-BE49-F238E27FC236}">
                <a16:creationId xmlns:a16="http://schemas.microsoft.com/office/drawing/2014/main" id="{0F2A732C-63A1-43C7-892E-7C7E0774EAB1}"/>
              </a:ext>
            </a:extLst>
          </p:cNvPr>
          <p:cNvSpPr/>
          <p:nvPr/>
        </p:nvSpPr>
        <p:spPr>
          <a:xfrm>
            <a:off x="8298850" y="5843072"/>
            <a:ext cx="3773862" cy="338554"/>
          </a:xfrm>
          <a:prstGeom prst="rect">
            <a:avLst/>
          </a:prstGeom>
          <a:solidFill>
            <a:schemeClr val="bg1">
              <a:alpha val="62000"/>
            </a:schemeClr>
          </a:solidFill>
        </p:spPr>
        <p:txBody>
          <a:bodyPr wrap="square">
            <a:spAutoFit/>
          </a:bodyPr>
          <a:lstStyle/>
          <a:p>
            <a:r>
              <a:rPr lang="nl-NL" sz="1600" dirty="0"/>
              <a:t>Je kan ze ook in mooie vormen opplakken</a:t>
            </a:r>
          </a:p>
        </p:txBody>
      </p:sp>
      <p:sp>
        <p:nvSpPr>
          <p:cNvPr id="20" name="Rechthoek 19">
            <a:extLst>
              <a:ext uri="{FF2B5EF4-FFF2-40B4-BE49-F238E27FC236}">
                <a16:creationId xmlns:a16="http://schemas.microsoft.com/office/drawing/2014/main" id="{FD593A78-D5DC-4884-BE2A-BC04BF8E13B3}"/>
              </a:ext>
            </a:extLst>
          </p:cNvPr>
          <p:cNvSpPr/>
          <p:nvPr/>
        </p:nvSpPr>
        <p:spPr>
          <a:xfrm>
            <a:off x="4105370" y="5843072"/>
            <a:ext cx="3963773" cy="338554"/>
          </a:xfrm>
          <a:prstGeom prst="rect">
            <a:avLst/>
          </a:prstGeom>
          <a:solidFill>
            <a:schemeClr val="bg1">
              <a:alpha val="62000"/>
            </a:schemeClr>
          </a:solidFill>
        </p:spPr>
        <p:txBody>
          <a:bodyPr wrap="square">
            <a:spAutoFit/>
          </a:bodyPr>
          <a:lstStyle/>
          <a:p>
            <a:r>
              <a:rPr lang="nl-NL" sz="1600" dirty="0"/>
              <a:t>beschrijf de stenen, vindplaats en datum</a:t>
            </a:r>
          </a:p>
        </p:txBody>
      </p:sp>
      <p:sp>
        <p:nvSpPr>
          <p:cNvPr id="21" name="Rechthoek 20">
            <a:extLst>
              <a:ext uri="{FF2B5EF4-FFF2-40B4-BE49-F238E27FC236}">
                <a16:creationId xmlns:a16="http://schemas.microsoft.com/office/drawing/2014/main" id="{1359D38D-6BCE-4A98-8928-37C72EF95A79}"/>
              </a:ext>
            </a:extLst>
          </p:cNvPr>
          <p:cNvSpPr/>
          <p:nvPr/>
        </p:nvSpPr>
        <p:spPr>
          <a:xfrm>
            <a:off x="190109" y="5873849"/>
            <a:ext cx="3773862" cy="307777"/>
          </a:xfrm>
          <a:prstGeom prst="rect">
            <a:avLst/>
          </a:prstGeom>
          <a:solidFill>
            <a:schemeClr val="bg1">
              <a:alpha val="62000"/>
            </a:schemeClr>
          </a:solidFill>
        </p:spPr>
        <p:txBody>
          <a:bodyPr wrap="square">
            <a:spAutoFit/>
          </a:bodyPr>
          <a:lstStyle/>
          <a:p>
            <a:r>
              <a:rPr lang="nl-NL" sz="1400" dirty="0"/>
              <a:t>plak ze in een doosje voor je rariteitenkabinet</a:t>
            </a:r>
          </a:p>
        </p:txBody>
      </p:sp>
    </p:spTree>
  </p:cSld>
  <p:clrMapOvr>
    <a:masterClrMapping/>
  </p:clrMapOvr>
  <p:transition advTm="12865"/>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C4695B2-AA6C-4E56-8529-C12E8A9956DE}"/>
              </a:ext>
            </a:extLst>
          </p:cNvPr>
          <p:cNvSpPr>
            <a:spLocks noGrp="1"/>
          </p:cNvSpPr>
          <p:nvPr>
            <p:ph type="title"/>
          </p:nvPr>
        </p:nvSpPr>
        <p:spPr/>
        <p:txBody>
          <a:bodyPr/>
          <a:lstStyle/>
          <a:p>
            <a:endParaRPr lang="nl-NL" dirty="0"/>
          </a:p>
        </p:txBody>
      </p:sp>
      <p:pic>
        <p:nvPicPr>
          <p:cNvPr id="5" name="Tijdelijke aanduiding voor inhoud 4">
            <a:extLst>
              <a:ext uri="{FF2B5EF4-FFF2-40B4-BE49-F238E27FC236}">
                <a16:creationId xmlns:a16="http://schemas.microsoft.com/office/drawing/2014/main" id="{6EC298A3-678D-49F1-9E61-DE2DEF097D7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16200000">
            <a:off x="1524001" y="-3050960"/>
            <a:ext cx="9143998" cy="12192000"/>
          </a:xfrm>
        </p:spPr>
      </p:pic>
    </p:spTree>
    <p:extLst>
      <p:ext uri="{BB962C8B-B14F-4D97-AF65-F5344CB8AC3E}">
        <p14:creationId xmlns:p14="http://schemas.microsoft.com/office/powerpoint/2010/main" val="3754215099"/>
      </p:ext>
    </p:extLst>
  </p:cSld>
  <p:clrMapOvr>
    <a:masterClrMapping/>
  </p:clrMapOvr>
  <mc:AlternateContent xmlns:mc="http://schemas.openxmlformats.org/markup-compatibility/2006">
    <mc:Choice xmlns:p14="http://schemas.microsoft.com/office/powerpoint/2010/main" Requires="p14">
      <p:transition spd="slow" p14:dur="2000" advTm="6625"/>
    </mc:Choice>
    <mc:Fallback>
      <p:transition spd="slow" advTm="6625"/>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01303F-5826-462C-8251-7431E1F30217}"/>
              </a:ext>
            </a:extLst>
          </p:cNvPr>
          <p:cNvSpPr>
            <a:spLocks noGrp="1"/>
          </p:cNvSpPr>
          <p:nvPr>
            <p:ph type="title"/>
          </p:nvPr>
        </p:nvSpPr>
        <p:spPr/>
        <p:txBody>
          <a:bodyPr/>
          <a:lstStyle/>
          <a:p>
            <a:endParaRPr lang="nl-NL"/>
          </a:p>
        </p:txBody>
      </p:sp>
      <p:sp>
        <p:nvSpPr>
          <p:cNvPr id="4" name="Rechthoek: afgeronde hoeken 3">
            <a:extLst>
              <a:ext uri="{FF2B5EF4-FFF2-40B4-BE49-F238E27FC236}">
                <a16:creationId xmlns:a16="http://schemas.microsoft.com/office/drawing/2014/main" id="{7F0FCC91-2944-474F-92A2-BA28224DA7C1}"/>
              </a:ext>
            </a:extLst>
          </p:cNvPr>
          <p:cNvSpPr/>
          <p:nvPr/>
        </p:nvSpPr>
        <p:spPr>
          <a:xfrm>
            <a:off x="838200" y="670361"/>
            <a:ext cx="7891089" cy="715089"/>
          </a:xfrm>
          <a:prstGeom prst="roundRect">
            <a:avLst/>
          </a:prstGeom>
          <a:solidFill>
            <a:srgbClr val="74A4A9"/>
          </a:solid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nl-NL" sz="3600" dirty="0">
                <a:solidFill>
                  <a:schemeClr val="bg1"/>
                </a:solidFill>
              </a:rPr>
              <a:t>keuze opdracht</a:t>
            </a:r>
            <a:endParaRPr lang="nl-NL" dirty="0">
              <a:solidFill>
                <a:schemeClr val="bg1"/>
              </a:solidFill>
            </a:endParaRPr>
          </a:p>
        </p:txBody>
      </p:sp>
      <p:sp>
        <p:nvSpPr>
          <p:cNvPr id="12" name="Tekstvak 11">
            <a:extLst>
              <a:ext uri="{FF2B5EF4-FFF2-40B4-BE49-F238E27FC236}">
                <a16:creationId xmlns:a16="http://schemas.microsoft.com/office/drawing/2014/main" id="{10804959-E042-4F2E-9E82-54FB919848C8}"/>
              </a:ext>
            </a:extLst>
          </p:cNvPr>
          <p:cNvSpPr txBox="1"/>
          <p:nvPr/>
        </p:nvSpPr>
        <p:spPr>
          <a:xfrm>
            <a:off x="1464816" y="1995924"/>
            <a:ext cx="4314548" cy="3046988"/>
          </a:xfrm>
          <a:prstGeom prst="rect">
            <a:avLst/>
          </a:prstGeom>
          <a:noFill/>
        </p:spPr>
        <p:txBody>
          <a:bodyPr wrap="square" rtlCol="0">
            <a:spAutoFit/>
          </a:bodyPr>
          <a:lstStyle/>
          <a:p>
            <a:r>
              <a:rPr lang="nl-NL" sz="2400" dirty="0"/>
              <a:t>Maak een verzameling van mooie woorden.</a:t>
            </a:r>
          </a:p>
          <a:p>
            <a:r>
              <a:rPr lang="nl-NL" sz="2400" dirty="0"/>
              <a:t>Knip uit een krant of een tijdschrift woorden die je mooi vindt.</a:t>
            </a:r>
          </a:p>
          <a:p>
            <a:r>
              <a:rPr lang="nl-NL" sz="2400" dirty="0"/>
              <a:t>Plak ze daarna op een vel of maak zelf een boekje met daarin je mooiste woorden.</a:t>
            </a:r>
          </a:p>
        </p:txBody>
      </p:sp>
      <p:sp>
        <p:nvSpPr>
          <p:cNvPr id="13" name="Tekstvak 12">
            <a:extLst>
              <a:ext uri="{FF2B5EF4-FFF2-40B4-BE49-F238E27FC236}">
                <a16:creationId xmlns:a16="http://schemas.microsoft.com/office/drawing/2014/main" id="{7CAEF275-09A0-49CD-8CF0-9A79F6EC326D}"/>
              </a:ext>
            </a:extLst>
          </p:cNvPr>
          <p:cNvSpPr txBox="1"/>
          <p:nvPr/>
        </p:nvSpPr>
        <p:spPr>
          <a:xfrm rot="21154032">
            <a:off x="7359586" y="3334752"/>
            <a:ext cx="2840857" cy="461665"/>
          </a:xfrm>
          <a:prstGeom prst="rect">
            <a:avLst/>
          </a:prstGeom>
          <a:blipFill>
            <a:blip r:embed="rId2"/>
            <a:tile tx="0" ty="0" sx="100000" sy="100000" flip="none" algn="tl"/>
          </a:blipFill>
        </p:spPr>
        <p:txBody>
          <a:bodyPr wrap="square" rtlCol="0">
            <a:spAutoFit/>
          </a:bodyPr>
          <a:lstStyle/>
          <a:p>
            <a:r>
              <a:rPr lang="nl-NL" sz="2400" dirty="0">
                <a:latin typeface="Perpetua Titling MT" panose="02020502060505020804" pitchFamily="18" charset="0"/>
              </a:rPr>
              <a:t>fluweelzacht</a:t>
            </a:r>
          </a:p>
        </p:txBody>
      </p:sp>
      <p:sp>
        <p:nvSpPr>
          <p:cNvPr id="15" name="Tekstvak 14">
            <a:extLst>
              <a:ext uri="{FF2B5EF4-FFF2-40B4-BE49-F238E27FC236}">
                <a16:creationId xmlns:a16="http://schemas.microsoft.com/office/drawing/2014/main" id="{438D3240-C472-4958-AFC7-4C35B0235E5E}"/>
              </a:ext>
            </a:extLst>
          </p:cNvPr>
          <p:cNvSpPr txBox="1"/>
          <p:nvPr/>
        </p:nvSpPr>
        <p:spPr>
          <a:xfrm rot="677226">
            <a:off x="7568961" y="4084443"/>
            <a:ext cx="1475821" cy="646331"/>
          </a:xfrm>
          <a:prstGeom prst="rect">
            <a:avLst/>
          </a:prstGeom>
          <a:blipFill>
            <a:blip r:embed="rId3"/>
            <a:tile tx="0" ty="0" sx="100000" sy="100000" flip="none" algn="tl"/>
          </a:blipFill>
        </p:spPr>
        <p:txBody>
          <a:bodyPr wrap="square" rtlCol="0">
            <a:spAutoFit/>
          </a:bodyPr>
          <a:lstStyle/>
          <a:p>
            <a:r>
              <a:rPr lang="nl-NL" sz="3600" dirty="0">
                <a:latin typeface="Georgia" panose="02040502050405020303" pitchFamily="18" charset="0"/>
              </a:rPr>
              <a:t>dauw</a:t>
            </a:r>
          </a:p>
        </p:txBody>
      </p:sp>
      <p:sp>
        <p:nvSpPr>
          <p:cNvPr id="16" name="Tekstvak 15">
            <a:extLst>
              <a:ext uri="{FF2B5EF4-FFF2-40B4-BE49-F238E27FC236}">
                <a16:creationId xmlns:a16="http://schemas.microsoft.com/office/drawing/2014/main" id="{AE59BDF8-2EE1-4460-9C15-390400415A7A}"/>
              </a:ext>
            </a:extLst>
          </p:cNvPr>
          <p:cNvSpPr txBox="1"/>
          <p:nvPr/>
        </p:nvSpPr>
        <p:spPr>
          <a:xfrm rot="20281087">
            <a:off x="7078860" y="3094224"/>
            <a:ext cx="1120207" cy="400110"/>
          </a:xfrm>
          <a:prstGeom prst="rect">
            <a:avLst/>
          </a:prstGeom>
          <a:blipFill>
            <a:blip r:embed="rId4"/>
            <a:tile tx="0" ty="0" sx="100000" sy="100000" flip="none" algn="tl"/>
          </a:blipFill>
        </p:spPr>
        <p:txBody>
          <a:bodyPr wrap="square" rtlCol="0">
            <a:spAutoFit/>
          </a:bodyPr>
          <a:lstStyle/>
          <a:p>
            <a:r>
              <a:rPr lang="nl-NL" sz="2000" dirty="0">
                <a:latin typeface="Informal Roman" panose="030604020304060B0204" pitchFamily="66" charset="0"/>
              </a:rPr>
              <a:t>fluisteren</a:t>
            </a:r>
          </a:p>
        </p:txBody>
      </p:sp>
    </p:spTree>
    <p:extLst>
      <p:ext uri="{BB962C8B-B14F-4D97-AF65-F5344CB8AC3E}">
        <p14:creationId xmlns:p14="http://schemas.microsoft.com/office/powerpoint/2010/main" val="3327403612"/>
      </p:ext>
    </p:extLst>
  </p:cSld>
  <p:clrMapOvr>
    <a:masterClrMapping/>
  </p:clrMapOvr>
  <mc:AlternateContent xmlns:mc="http://schemas.openxmlformats.org/markup-compatibility/2006">
    <mc:Choice xmlns:p14="http://schemas.microsoft.com/office/powerpoint/2010/main" Requires="p14">
      <p:transition spd="slow" p14:dur="2000" advTm="14434"/>
    </mc:Choice>
    <mc:Fallback>
      <p:transition spd="slow" advTm="14434"/>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a:extLst>
              <a:ext uri="{FF2B5EF4-FFF2-40B4-BE49-F238E27FC236}">
                <a16:creationId xmlns:a16="http://schemas.microsoft.com/office/drawing/2014/main" id="{D973682B-B575-4461-92B8-8B57BD623C11}"/>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6528048" y="5580022"/>
            <a:ext cx="3782244" cy="739826"/>
          </a:xfrm>
        </p:spPr>
      </p:pic>
      <p:sp>
        <p:nvSpPr>
          <p:cNvPr id="8" name="Titel 1">
            <a:extLst>
              <a:ext uri="{FF2B5EF4-FFF2-40B4-BE49-F238E27FC236}">
                <a16:creationId xmlns:a16="http://schemas.microsoft.com/office/drawing/2014/main" id="{A594B23A-1C28-4497-B8A9-8B3C7F4B29C4}"/>
              </a:ext>
            </a:extLst>
          </p:cNvPr>
          <p:cNvSpPr txBox="1">
            <a:spLocks/>
          </p:cNvSpPr>
          <p:nvPr/>
        </p:nvSpPr>
        <p:spPr>
          <a:xfrm>
            <a:off x="1707920" y="1140293"/>
            <a:ext cx="8064896" cy="36004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nl-NL" sz="2400" dirty="0">
                <a:latin typeface="+mn-lt"/>
              </a:rPr>
              <a:t>In deze les leer je:</a:t>
            </a:r>
            <a:br>
              <a:rPr lang="nl-NL" sz="2400" dirty="0">
                <a:latin typeface="+mn-lt"/>
              </a:rPr>
            </a:br>
            <a:endParaRPr lang="nl-NL" sz="2400" dirty="0">
              <a:latin typeface="+mn-lt"/>
            </a:endParaRPr>
          </a:p>
          <a:p>
            <a:pPr marL="571500" indent="-571500">
              <a:buFont typeface="Arial" panose="020B0604020202020204" pitchFamily="34" charset="0"/>
              <a:buChar char="•"/>
            </a:pPr>
            <a:r>
              <a:rPr lang="nl-NL" sz="2400" dirty="0">
                <a:latin typeface="+mn-lt"/>
              </a:rPr>
              <a:t>Waar stenen vandaan komen</a:t>
            </a:r>
          </a:p>
          <a:p>
            <a:pPr marL="571500" indent="-571500">
              <a:buFont typeface="Arial" panose="020B0604020202020204" pitchFamily="34" charset="0"/>
              <a:buChar char="•"/>
            </a:pPr>
            <a:endParaRPr lang="nl-NL" sz="2400" dirty="0">
              <a:latin typeface="+mn-lt"/>
            </a:endParaRPr>
          </a:p>
          <a:p>
            <a:pPr marL="571500" indent="-571500">
              <a:buFont typeface="Arial" panose="020B0604020202020204" pitchFamily="34" charset="0"/>
              <a:buChar char="•"/>
            </a:pPr>
            <a:r>
              <a:rPr lang="nl-NL" sz="2400" dirty="0">
                <a:latin typeface="+mn-lt"/>
              </a:rPr>
              <a:t>Hoe je een eigen stenenverzameling kan maken</a:t>
            </a:r>
          </a:p>
          <a:p>
            <a:pPr marL="571500" indent="-571500">
              <a:buFont typeface="Arial" panose="020B0604020202020204" pitchFamily="34" charset="0"/>
              <a:buChar char="•"/>
            </a:pPr>
            <a:endParaRPr lang="nl-NL" sz="2400" dirty="0">
              <a:latin typeface="+mn-lt"/>
            </a:endParaRPr>
          </a:p>
          <a:p>
            <a:pPr marL="571500" indent="-571500">
              <a:buFont typeface="Arial" panose="020B0604020202020204" pitchFamily="34" charset="0"/>
              <a:buChar char="•"/>
            </a:pPr>
            <a:r>
              <a:rPr lang="nl-NL" sz="2400" dirty="0">
                <a:latin typeface="+mn-lt"/>
              </a:rPr>
              <a:t>Hoe je stenen kunt tekenen</a:t>
            </a:r>
            <a:r>
              <a:rPr lang="nl-NL" sz="2400" b="1" dirty="0">
                <a:solidFill>
                  <a:schemeClr val="accent1">
                    <a:lumMod val="75000"/>
                  </a:schemeClr>
                </a:solidFill>
                <a:latin typeface="+mn-lt"/>
              </a:rPr>
              <a:t> </a:t>
            </a:r>
          </a:p>
          <a:p>
            <a:br>
              <a:rPr lang="nl-NL" sz="2400" dirty="0">
                <a:latin typeface="+mn-lt"/>
              </a:rPr>
            </a:br>
            <a:endParaRPr lang="nl-NL" sz="2400" dirty="0">
              <a:latin typeface="+mn-lt"/>
            </a:endParaRPr>
          </a:p>
        </p:txBody>
      </p:sp>
      <p:sp>
        <p:nvSpPr>
          <p:cNvPr id="9" name="Tekstvak 8">
            <a:extLst>
              <a:ext uri="{FF2B5EF4-FFF2-40B4-BE49-F238E27FC236}">
                <a16:creationId xmlns:a16="http://schemas.microsoft.com/office/drawing/2014/main" id="{E3750C8D-6673-4BD8-9408-CEE9D41214CC}"/>
              </a:ext>
            </a:extLst>
          </p:cNvPr>
          <p:cNvSpPr txBox="1"/>
          <p:nvPr/>
        </p:nvSpPr>
        <p:spPr>
          <a:xfrm>
            <a:off x="1793751" y="5845500"/>
            <a:ext cx="2321538" cy="374571"/>
          </a:xfrm>
          <a:prstGeom prst="wedgeRoundRectCallout">
            <a:avLst>
              <a:gd name="adj1" fmla="val -49137"/>
              <a:gd name="adj2" fmla="val 2078"/>
              <a:gd name="adj3" fmla="val 16667"/>
            </a:avLst>
          </a:prstGeom>
          <a:solidFill>
            <a:srgbClr val="FFFF00"/>
          </a:solidFill>
          <a:ln w="28575">
            <a:solidFill>
              <a:srgbClr val="FF0000"/>
            </a:solidFill>
          </a:ln>
          <a:effectLst/>
        </p:spPr>
        <p:txBody>
          <a:bodyPr wrap="square" rtlCol="0">
            <a:spAutoFit/>
          </a:bodyPr>
          <a:lstStyle/>
          <a:p>
            <a:r>
              <a:rPr lang="nl-NL" sz="1600" dirty="0">
                <a:solidFill>
                  <a:srgbClr val="FF0000"/>
                </a:solidFill>
              </a:rPr>
              <a:t>Extra uitzoek-opdrachten</a:t>
            </a:r>
          </a:p>
        </p:txBody>
      </p:sp>
      <p:sp>
        <p:nvSpPr>
          <p:cNvPr id="10" name="Tekstvak 9">
            <a:extLst>
              <a:ext uri="{FF2B5EF4-FFF2-40B4-BE49-F238E27FC236}">
                <a16:creationId xmlns:a16="http://schemas.microsoft.com/office/drawing/2014/main" id="{89AA49FF-F3EA-4C0A-985C-C9813309DE8B}"/>
              </a:ext>
            </a:extLst>
          </p:cNvPr>
          <p:cNvSpPr txBox="1"/>
          <p:nvPr/>
        </p:nvSpPr>
        <p:spPr>
          <a:xfrm>
            <a:off x="1793751" y="4900682"/>
            <a:ext cx="2036409" cy="519351"/>
          </a:xfrm>
          <a:prstGeom prst="wedgeEllipseCallout">
            <a:avLst>
              <a:gd name="adj1" fmla="val 71846"/>
              <a:gd name="adj2" fmla="val -42754"/>
            </a:avLst>
          </a:prstGeom>
          <a:solidFill>
            <a:schemeClr val="bg2"/>
          </a:solidFill>
          <a:ln w="28575">
            <a:solidFill>
              <a:srgbClr val="FF0000"/>
            </a:solidFill>
          </a:ln>
          <a:effectLst/>
        </p:spPr>
        <p:txBody>
          <a:bodyPr wrap="square" rtlCol="0">
            <a:spAutoFit/>
          </a:bodyPr>
          <a:lstStyle/>
          <a:p>
            <a:pPr algn="ctr"/>
            <a:r>
              <a:rPr lang="nl-NL" dirty="0">
                <a:solidFill>
                  <a:srgbClr val="FF0000"/>
                </a:solidFill>
              </a:rPr>
              <a:t>vragen</a:t>
            </a:r>
          </a:p>
        </p:txBody>
      </p:sp>
      <p:sp>
        <p:nvSpPr>
          <p:cNvPr id="4" name="Titel 3">
            <a:extLst>
              <a:ext uri="{FF2B5EF4-FFF2-40B4-BE49-F238E27FC236}">
                <a16:creationId xmlns:a16="http://schemas.microsoft.com/office/drawing/2014/main" id="{96ED247B-2B07-42DF-95EA-333109BCE7AA}"/>
              </a:ext>
            </a:extLst>
          </p:cNvPr>
          <p:cNvSpPr>
            <a:spLocks noGrp="1"/>
          </p:cNvSpPr>
          <p:nvPr>
            <p:ph type="title"/>
          </p:nvPr>
        </p:nvSpPr>
        <p:spPr/>
        <p:txBody>
          <a:bodyPr/>
          <a:lstStyle/>
          <a:p>
            <a:endParaRPr lang="nl-NL"/>
          </a:p>
        </p:txBody>
      </p:sp>
      <p:sp>
        <p:nvSpPr>
          <p:cNvPr id="11" name="Rechthoek: afgeronde hoeken 10">
            <a:extLst>
              <a:ext uri="{FF2B5EF4-FFF2-40B4-BE49-F238E27FC236}">
                <a16:creationId xmlns:a16="http://schemas.microsoft.com/office/drawing/2014/main" id="{60889C43-F3CA-44DC-AE8E-FBA6B964996F}"/>
              </a:ext>
            </a:extLst>
          </p:cNvPr>
          <p:cNvSpPr/>
          <p:nvPr/>
        </p:nvSpPr>
        <p:spPr>
          <a:xfrm>
            <a:off x="927571" y="570015"/>
            <a:ext cx="7891089" cy="715089"/>
          </a:xfrm>
          <a:prstGeom prst="roundRect">
            <a:avLst/>
          </a:prstGeom>
          <a:solidFill>
            <a:srgbClr val="74A4A9"/>
          </a:solid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nl-NL" sz="2400" dirty="0">
                <a:solidFill>
                  <a:schemeClr val="bg1"/>
                </a:solidFill>
              </a:rPr>
              <a:t>Rariteitenkabinet  LES 2</a:t>
            </a:r>
            <a:r>
              <a:rPr lang="nl-NL" sz="2000" dirty="0">
                <a:solidFill>
                  <a:schemeClr val="bg1"/>
                </a:solidFill>
              </a:rPr>
              <a:t>      </a:t>
            </a:r>
            <a:r>
              <a:rPr lang="nl-NL" sz="3600" dirty="0">
                <a:solidFill>
                  <a:schemeClr val="bg1"/>
                </a:solidFill>
              </a:rPr>
              <a:t>stenen</a:t>
            </a:r>
            <a:endParaRPr lang="nl-NL" dirty="0">
              <a:solidFill>
                <a:schemeClr val="bg1"/>
              </a:solidFill>
            </a:endParaRPr>
          </a:p>
        </p:txBody>
      </p:sp>
      <p:pic>
        <p:nvPicPr>
          <p:cNvPr id="2" name="Opgenomen geluid">
            <a:hlinkClick r:id="" action="ppaction://media"/>
            <a:extLst>
              <a:ext uri="{FF2B5EF4-FFF2-40B4-BE49-F238E27FC236}">
                <a16:creationId xmlns:a16="http://schemas.microsoft.com/office/drawing/2014/main" id="{B900C61D-1E84-41DE-83CC-EC36967CACE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99489" y="192751"/>
            <a:ext cx="487363" cy="487363"/>
          </a:xfrm>
          <a:prstGeom prst="rect">
            <a:avLst/>
          </a:prstGeom>
        </p:spPr>
      </p:pic>
    </p:spTree>
    <p:extLst>
      <p:ext uri="{BB962C8B-B14F-4D97-AF65-F5344CB8AC3E}">
        <p14:creationId xmlns:p14="http://schemas.microsoft.com/office/powerpoint/2010/main" val="2812093825"/>
      </p:ext>
    </p:extLst>
  </p:cSld>
  <p:clrMapOvr>
    <a:masterClrMapping/>
  </p:clrMapOvr>
  <mc:AlternateContent xmlns:mc="http://schemas.openxmlformats.org/markup-compatibility/2006">
    <mc:Choice xmlns:p14="http://schemas.microsoft.com/office/powerpoint/2010/main" Requires="p14">
      <p:transition spd="med" p14:dur="700" advTm="17279">
        <p:fade/>
      </p:transition>
    </mc:Choice>
    <mc:Fallback>
      <p:transition spd="med" advTm="1727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69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146" objId="2"/>
        <p14:stopEvt time="15030" objId="2"/>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58925F-6D89-4522-841D-5F911C21812E}"/>
              </a:ext>
            </a:extLst>
          </p:cNvPr>
          <p:cNvSpPr>
            <a:spLocks noGrp="1"/>
          </p:cNvSpPr>
          <p:nvPr>
            <p:ph type="title"/>
          </p:nvPr>
        </p:nvSpPr>
        <p:spPr>
          <a:xfrm>
            <a:off x="4527546" y="365125"/>
            <a:ext cx="7405776" cy="988728"/>
          </a:xfrm>
        </p:spPr>
        <p:txBody>
          <a:bodyPr/>
          <a:lstStyle/>
          <a:p>
            <a:endParaRPr lang="nl-NL" dirty="0"/>
          </a:p>
        </p:txBody>
      </p:sp>
      <p:pic>
        <p:nvPicPr>
          <p:cNvPr id="4" name="Afbeelding 3">
            <a:extLst>
              <a:ext uri="{FF2B5EF4-FFF2-40B4-BE49-F238E27FC236}">
                <a16:creationId xmlns:a16="http://schemas.microsoft.com/office/drawing/2014/main" id="{2D0A5EAE-1C44-40EE-B11E-552F3F91AE72}"/>
              </a:ext>
            </a:extLst>
          </p:cNvPr>
          <p:cNvPicPr>
            <a:picLocks noChangeAspect="1"/>
          </p:cNvPicPr>
          <p:nvPr/>
        </p:nvPicPr>
        <p:blipFill>
          <a:blip r:embed="rId4"/>
          <a:stretch>
            <a:fillRect/>
          </a:stretch>
        </p:blipFill>
        <p:spPr>
          <a:xfrm>
            <a:off x="145774" y="221830"/>
            <a:ext cx="4253948" cy="6473399"/>
          </a:xfrm>
          <a:prstGeom prst="rect">
            <a:avLst/>
          </a:prstGeom>
        </p:spPr>
      </p:pic>
      <p:pic>
        <p:nvPicPr>
          <p:cNvPr id="2050" name="Picture 2" descr="RGM.892944 | Honiocrinus minimus Wan.">
            <a:extLst>
              <a:ext uri="{FF2B5EF4-FFF2-40B4-BE49-F238E27FC236}">
                <a16:creationId xmlns:a16="http://schemas.microsoft.com/office/drawing/2014/main" id="{D54188E4-C000-4565-9FDE-3AFB4474288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0449" y="243195"/>
            <a:ext cx="7405777" cy="4944815"/>
          </a:xfrm>
          <a:prstGeom prst="rect">
            <a:avLst/>
          </a:prstGeom>
          <a:noFill/>
          <a:extLst>
            <a:ext uri="{909E8E84-426E-40DD-AFC4-6F175D3DCCD1}">
              <a14:hiddenFill xmlns:a14="http://schemas.microsoft.com/office/drawing/2010/main">
                <a:solidFill>
                  <a:srgbClr val="FFFFFF"/>
                </a:solidFill>
              </a14:hiddenFill>
            </a:ext>
          </a:extLst>
        </p:spPr>
      </p:pic>
      <p:sp>
        <p:nvSpPr>
          <p:cNvPr id="5" name="Tekstvak 4">
            <a:extLst>
              <a:ext uri="{FF2B5EF4-FFF2-40B4-BE49-F238E27FC236}">
                <a16:creationId xmlns:a16="http://schemas.microsoft.com/office/drawing/2014/main" id="{87413272-167C-4F25-A1AC-FB8953AB3ABA}"/>
              </a:ext>
            </a:extLst>
          </p:cNvPr>
          <p:cNvSpPr txBox="1"/>
          <p:nvPr/>
        </p:nvSpPr>
        <p:spPr>
          <a:xfrm>
            <a:off x="4527546" y="5217330"/>
            <a:ext cx="6665844" cy="923330"/>
          </a:xfrm>
          <a:prstGeom prst="rect">
            <a:avLst/>
          </a:prstGeom>
          <a:noFill/>
        </p:spPr>
        <p:txBody>
          <a:bodyPr wrap="square" rtlCol="0">
            <a:spAutoFit/>
          </a:bodyPr>
          <a:lstStyle/>
          <a:p>
            <a:r>
              <a:rPr lang="en-US" dirty="0" err="1"/>
              <a:t>Hierboven</a:t>
            </a:r>
            <a:r>
              <a:rPr lang="en-US" dirty="0"/>
              <a:t> </a:t>
            </a:r>
            <a:r>
              <a:rPr lang="en-US" dirty="0" err="1"/>
              <a:t>zie</a:t>
            </a:r>
            <a:r>
              <a:rPr lang="en-US" dirty="0"/>
              <a:t> je hoe </a:t>
            </a:r>
            <a:r>
              <a:rPr lang="en-US" dirty="0" err="1"/>
              <a:t>precies</a:t>
            </a:r>
            <a:r>
              <a:rPr lang="en-US" dirty="0"/>
              <a:t> de </a:t>
            </a:r>
            <a:r>
              <a:rPr lang="en-US" dirty="0" err="1"/>
              <a:t>fossielen</a:t>
            </a:r>
            <a:r>
              <a:rPr lang="en-US" dirty="0"/>
              <a:t> </a:t>
            </a:r>
            <a:r>
              <a:rPr lang="en-US" dirty="0" err="1"/>
              <a:t>werden</a:t>
            </a:r>
            <a:r>
              <a:rPr lang="en-US" dirty="0"/>
              <a:t> </a:t>
            </a:r>
            <a:r>
              <a:rPr lang="en-US" dirty="0" err="1"/>
              <a:t>beschreven</a:t>
            </a:r>
            <a:r>
              <a:rPr lang="en-US" dirty="0"/>
              <a:t>. Je </a:t>
            </a:r>
            <a:r>
              <a:rPr lang="en-US" dirty="0" err="1"/>
              <a:t>ziet</a:t>
            </a:r>
            <a:r>
              <a:rPr lang="en-US" dirty="0"/>
              <a:t> een </a:t>
            </a:r>
            <a:r>
              <a:rPr lang="en-US" dirty="0" err="1"/>
              <a:t>liniaal</a:t>
            </a:r>
            <a:r>
              <a:rPr lang="en-US" dirty="0"/>
              <a:t>, de </a:t>
            </a:r>
            <a:r>
              <a:rPr lang="en-US" dirty="0" err="1"/>
              <a:t>vindplaats</a:t>
            </a:r>
            <a:r>
              <a:rPr lang="en-US" dirty="0"/>
              <a:t>, </a:t>
            </a:r>
            <a:r>
              <a:rPr lang="en-US" dirty="0" err="1"/>
              <a:t>waar</a:t>
            </a:r>
            <a:r>
              <a:rPr lang="en-US" dirty="0"/>
              <a:t> de </a:t>
            </a:r>
            <a:r>
              <a:rPr lang="en-US" dirty="0" err="1"/>
              <a:t>vondst</a:t>
            </a:r>
            <a:r>
              <a:rPr lang="en-US" dirty="0"/>
              <a:t> </a:t>
            </a:r>
            <a:r>
              <a:rPr lang="en-US" dirty="0" err="1"/>
              <a:t>naar</a:t>
            </a:r>
            <a:r>
              <a:rPr lang="en-US" dirty="0"/>
              <a:t> toe is </a:t>
            </a:r>
            <a:r>
              <a:rPr lang="en-US" dirty="0" err="1"/>
              <a:t>gebracht</a:t>
            </a:r>
            <a:r>
              <a:rPr lang="en-US" dirty="0"/>
              <a:t> </a:t>
            </a:r>
            <a:r>
              <a:rPr lang="en-US" dirty="0" err="1"/>
              <a:t>en</a:t>
            </a:r>
            <a:r>
              <a:rPr lang="en-US" dirty="0"/>
              <a:t> </a:t>
            </a:r>
            <a:r>
              <a:rPr lang="en-US" dirty="0" err="1"/>
              <a:t>tekeningen</a:t>
            </a:r>
            <a:r>
              <a:rPr lang="en-US" dirty="0"/>
              <a:t>,  </a:t>
            </a:r>
            <a:r>
              <a:rPr lang="en-US" dirty="0" err="1"/>
              <a:t>wel</a:t>
            </a:r>
            <a:r>
              <a:rPr lang="en-US" dirty="0"/>
              <a:t> 10 x zo </a:t>
            </a:r>
            <a:r>
              <a:rPr lang="en-US" dirty="0" err="1"/>
              <a:t>groot</a:t>
            </a:r>
            <a:r>
              <a:rPr lang="en-US" dirty="0"/>
              <a:t> </a:t>
            </a:r>
            <a:r>
              <a:rPr lang="en-US" dirty="0" err="1"/>
              <a:t>als</a:t>
            </a:r>
            <a:r>
              <a:rPr lang="en-US" dirty="0"/>
              <a:t> het </a:t>
            </a:r>
            <a:r>
              <a:rPr lang="en-US" dirty="0" err="1"/>
              <a:t>originele</a:t>
            </a:r>
            <a:r>
              <a:rPr lang="en-US" dirty="0"/>
              <a:t> </a:t>
            </a:r>
            <a:r>
              <a:rPr lang="en-US" dirty="0" err="1"/>
              <a:t>fossiel</a:t>
            </a:r>
            <a:r>
              <a:rPr lang="en-US" dirty="0"/>
              <a:t>.</a:t>
            </a:r>
            <a:endParaRPr lang="nl-NL" dirty="0"/>
          </a:p>
        </p:txBody>
      </p:sp>
      <p:sp>
        <p:nvSpPr>
          <p:cNvPr id="7" name="Tekstvak 6">
            <a:extLst>
              <a:ext uri="{FF2B5EF4-FFF2-40B4-BE49-F238E27FC236}">
                <a16:creationId xmlns:a16="http://schemas.microsoft.com/office/drawing/2014/main" id="{52042922-1A5D-44D2-A097-929FEC589A68}"/>
              </a:ext>
            </a:extLst>
          </p:cNvPr>
          <p:cNvSpPr txBox="1"/>
          <p:nvPr/>
        </p:nvSpPr>
        <p:spPr>
          <a:xfrm>
            <a:off x="4640449" y="6184280"/>
            <a:ext cx="4253948" cy="374571"/>
          </a:xfrm>
          <a:prstGeom prst="wedgeRoundRectCallout">
            <a:avLst>
              <a:gd name="adj1" fmla="val -49137"/>
              <a:gd name="adj2" fmla="val 2078"/>
              <a:gd name="adj3" fmla="val 16667"/>
            </a:avLst>
          </a:prstGeom>
          <a:solidFill>
            <a:srgbClr val="FFFF00"/>
          </a:solidFill>
          <a:ln w="28575">
            <a:solidFill>
              <a:srgbClr val="FF0000"/>
            </a:solidFill>
          </a:ln>
          <a:effectLst/>
        </p:spPr>
        <p:txBody>
          <a:bodyPr wrap="square" rtlCol="0">
            <a:spAutoFit/>
          </a:bodyPr>
          <a:lstStyle/>
          <a:p>
            <a:r>
              <a:rPr lang="nl-NL" sz="1600" dirty="0">
                <a:solidFill>
                  <a:srgbClr val="FF0000"/>
                </a:solidFill>
              </a:rPr>
              <a:t>Nog meer fossielen vind je in de </a:t>
            </a:r>
            <a:r>
              <a:rPr lang="nl-NL" sz="1600" dirty="0">
                <a:solidFill>
                  <a:srgbClr val="FF0000"/>
                </a:solidFill>
                <a:hlinkClick r:id="rId6"/>
              </a:rPr>
              <a:t>Timorcollectie</a:t>
            </a:r>
            <a:endParaRPr lang="nl-NL" sz="1600" dirty="0">
              <a:solidFill>
                <a:srgbClr val="FF0000"/>
              </a:solidFill>
            </a:endParaRPr>
          </a:p>
        </p:txBody>
      </p:sp>
      <p:pic>
        <p:nvPicPr>
          <p:cNvPr id="3" name="Opgenomen geluid">
            <a:hlinkClick r:id="" action="ppaction://media"/>
            <a:extLst>
              <a:ext uri="{FF2B5EF4-FFF2-40B4-BE49-F238E27FC236}">
                <a16:creationId xmlns:a16="http://schemas.microsoft.com/office/drawing/2014/main" id="{56DE0D5A-6366-4DBB-A161-B36482BBA04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93390" y="6009143"/>
            <a:ext cx="487363" cy="487363"/>
          </a:xfrm>
          <a:prstGeom prst="rect">
            <a:avLst/>
          </a:prstGeom>
        </p:spPr>
      </p:pic>
    </p:spTree>
    <p:extLst>
      <p:ext uri="{BB962C8B-B14F-4D97-AF65-F5344CB8AC3E}">
        <p14:creationId xmlns:p14="http://schemas.microsoft.com/office/powerpoint/2010/main" val="211770162"/>
      </p:ext>
    </p:extLst>
  </p:cSld>
  <p:clrMapOvr>
    <a:masterClrMapping/>
  </p:clrMapOvr>
  <mc:AlternateContent xmlns:mc="http://schemas.openxmlformats.org/markup-compatibility/2006">
    <mc:Choice xmlns:p14="http://schemas.microsoft.com/office/powerpoint/2010/main" Requires="p14">
      <p:transition spd="slow" p14:dur="2000" advTm="23700"/>
    </mc:Choice>
    <mc:Fallback>
      <p:transition spd="slow" advTm="237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12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70" objId="3"/>
        <p14:stopEvt time="21348" objId="3"/>
      </p14:showEvt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E5313797-456F-4072-ADB9-961B5F156577}"/>
              </a:ext>
            </a:extLst>
          </p:cNvPr>
          <p:cNvSpPr txBox="1"/>
          <p:nvPr/>
        </p:nvSpPr>
        <p:spPr>
          <a:xfrm>
            <a:off x="532524" y="2936833"/>
            <a:ext cx="731520" cy="307777"/>
          </a:xfrm>
          <a:prstGeom prst="rect">
            <a:avLst/>
          </a:prstGeom>
          <a:noFill/>
        </p:spPr>
        <p:txBody>
          <a:bodyPr wrap="square" rtlCol="0">
            <a:spAutoFit/>
          </a:bodyPr>
          <a:lstStyle/>
          <a:p>
            <a:r>
              <a:rPr lang="en-US" sz="1400" dirty="0"/>
              <a:t>berg</a:t>
            </a:r>
            <a:endParaRPr lang="nl-NL" sz="1400" dirty="0"/>
          </a:p>
        </p:txBody>
      </p:sp>
      <p:sp>
        <p:nvSpPr>
          <p:cNvPr id="3" name="Tekstvak 2">
            <a:extLst>
              <a:ext uri="{FF2B5EF4-FFF2-40B4-BE49-F238E27FC236}">
                <a16:creationId xmlns:a16="http://schemas.microsoft.com/office/drawing/2014/main" id="{224D287E-66D2-4DB4-9B54-1285CDAF53B0}"/>
              </a:ext>
            </a:extLst>
          </p:cNvPr>
          <p:cNvSpPr txBox="1"/>
          <p:nvPr/>
        </p:nvSpPr>
        <p:spPr>
          <a:xfrm>
            <a:off x="10044036" y="2936834"/>
            <a:ext cx="1615440" cy="307777"/>
          </a:xfrm>
          <a:prstGeom prst="rect">
            <a:avLst/>
          </a:prstGeom>
          <a:noFill/>
        </p:spPr>
        <p:txBody>
          <a:bodyPr wrap="square" rtlCol="0">
            <a:spAutoFit/>
          </a:bodyPr>
          <a:lstStyle/>
          <a:p>
            <a:r>
              <a:rPr lang="en-US" sz="1400" dirty="0" err="1"/>
              <a:t>zwerfkei</a:t>
            </a:r>
            <a:endParaRPr lang="nl-NL" sz="1400" dirty="0"/>
          </a:p>
        </p:txBody>
      </p:sp>
      <p:sp>
        <p:nvSpPr>
          <p:cNvPr id="5" name="Tekstvak 4">
            <a:extLst>
              <a:ext uri="{FF2B5EF4-FFF2-40B4-BE49-F238E27FC236}">
                <a16:creationId xmlns:a16="http://schemas.microsoft.com/office/drawing/2014/main" id="{905089AF-EEC8-4335-8AEF-AFF06ED1589B}"/>
              </a:ext>
            </a:extLst>
          </p:cNvPr>
          <p:cNvSpPr txBox="1"/>
          <p:nvPr/>
        </p:nvSpPr>
        <p:spPr>
          <a:xfrm>
            <a:off x="74998" y="6109434"/>
            <a:ext cx="1747520" cy="307777"/>
          </a:xfrm>
          <a:prstGeom prst="rect">
            <a:avLst/>
          </a:prstGeom>
          <a:noFill/>
        </p:spPr>
        <p:txBody>
          <a:bodyPr wrap="square" rtlCol="0">
            <a:spAutoFit/>
          </a:bodyPr>
          <a:lstStyle/>
          <a:p>
            <a:r>
              <a:rPr lang="en-US" sz="1400" dirty="0" err="1"/>
              <a:t>kiezelstenen</a:t>
            </a:r>
            <a:endParaRPr lang="nl-NL" sz="1400" dirty="0"/>
          </a:p>
        </p:txBody>
      </p:sp>
      <p:sp>
        <p:nvSpPr>
          <p:cNvPr id="7" name="Tekstvak 6">
            <a:extLst>
              <a:ext uri="{FF2B5EF4-FFF2-40B4-BE49-F238E27FC236}">
                <a16:creationId xmlns:a16="http://schemas.microsoft.com/office/drawing/2014/main" id="{582D522E-91FE-4C83-B152-965CA46885BA}"/>
              </a:ext>
            </a:extLst>
          </p:cNvPr>
          <p:cNvSpPr txBox="1"/>
          <p:nvPr/>
        </p:nvSpPr>
        <p:spPr>
          <a:xfrm>
            <a:off x="10122939" y="6109433"/>
            <a:ext cx="822960" cy="307777"/>
          </a:xfrm>
          <a:prstGeom prst="rect">
            <a:avLst/>
          </a:prstGeom>
          <a:noFill/>
        </p:spPr>
        <p:txBody>
          <a:bodyPr wrap="square" rtlCol="0">
            <a:spAutoFit/>
          </a:bodyPr>
          <a:lstStyle/>
          <a:p>
            <a:r>
              <a:rPr lang="en-US" sz="1400" dirty="0" err="1"/>
              <a:t>zand</a:t>
            </a:r>
            <a:endParaRPr lang="nl-NL" sz="1400" dirty="0"/>
          </a:p>
        </p:txBody>
      </p:sp>
      <p:pic>
        <p:nvPicPr>
          <p:cNvPr id="10" name="Picture 6">
            <a:extLst>
              <a:ext uri="{FF2B5EF4-FFF2-40B4-BE49-F238E27FC236}">
                <a16:creationId xmlns:a16="http://schemas.microsoft.com/office/drawing/2014/main" id="{80E4B9B6-3FF5-4872-9782-9F2B9C7DE51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21542" y="213400"/>
            <a:ext cx="4442012" cy="30386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3">
            <a:extLst>
              <a:ext uri="{FF2B5EF4-FFF2-40B4-BE49-F238E27FC236}">
                <a16:creationId xmlns:a16="http://schemas.microsoft.com/office/drawing/2014/main" id="{F078540D-69EE-4FFA-8DA0-E124A4F7608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708365" y="205559"/>
            <a:ext cx="4363111" cy="30390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7">
            <a:extLst>
              <a:ext uri="{FF2B5EF4-FFF2-40B4-BE49-F238E27FC236}">
                <a16:creationId xmlns:a16="http://schemas.microsoft.com/office/drawing/2014/main" id="{105BA914-54AA-4BF4-B535-C759A3F0C52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21542" y="3319151"/>
            <a:ext cx="4442012" cy="31644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descr="stofvrij Terrarium zand 25kg - BeestachtigGoed">
            <a:extLst>
              <a:ext uri="{FF2B5EF4-FFF2-40B4-BE49-F238E27FC236}">
                <a16:creationId xmlns:a16="http://schemas.microsoft.com/office/drawing/2014/main" id="{6FB296CA-490C-488C-BA48-D4C692672A6B}"/>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4885"/>
          <a:stretch/>
        </p:blipFill>
        <p:spPr bwMode="auto">
          <a:xfrm>
            <a:off x="5743070" y="3837670"/>
            <a:ext cx="4363110" cy="2645975"/>
          </a:xfrm>
          <a:prstGeom prst="rect">
            <a:avLst/>
          </a:prstGeom>
          <a:noFill/>
          <a:extLst>
            <a:ext uri="{909E8E84-426E-40DD-AFC4-6F175D3DCCD1}">
              <a14:hiddenFill xmlns:a14="http://schemas.microsoft.com/office/drawing/2010/main">
                <a:solidFill>
                  <a:srgbClr val="FFFFFF"/>
                </a:solidFill>
              </a14:hiddenFill>
            </a:ext>
          </a:extLst>
        </p:spPr>
      </p:pic>
      <p:pic>
        <p:nvPicPr>
          <p:cNvPr id="6" name="Opgenomen geluid">
            <a:hlinkClick r:id="" action="ppaction://media"/>
            <a:extLst>
              <a:ext uri="{FF2B5EF4-FFF2-40B4-BE49-F238E27FC236}">
                <a16:creationId xmlns:a16="http://schemas.microsoft.com/office/drawing/2014/main" id="{C915F6DD-5A59-4AC4-A723-83DEB17287D5}"/>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172113" y="57036"/>
            <a:ext cx="487363" cy="487363"/>
          </a:xfrm>
          <a:prstGeom prst="rect">
            <a:avLst/>
          </a:prstGeom>
        </p:spPr>
      </p:pic>
    </p:spTree>
    <p:custDataLst>
      <p:tags r:id="rId1"/>
    </p:custDataLst>
    <p:extLst>
      <p:ext uri="{BB962C8B-B14F-4D97-AF65-F5344CB8AC3E}">
        <p14:creationId xmlns:p14="http://schemas.microsoft.com/office/powerpoint/2010/main" val="3992391752"/>
      </p:ext>
    </p:extLst>
  </p:cSld>
  <p:clrMapOvr>
    <a:masterClrMapping/>
  </p:clrMapOvr>
  <p:transition advTm="3604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27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79" objId="6"/>
        <p14:stopEvt time="35538" objId="6"/>
      </p14:showEvt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kstvak 8">
            <a:extLst>
              <a:ext uri="{FF2B5EF4-FFF2-40B4-BE49-F238E27FC236}">
                <a16:creationId xmlns:a16="http://schemas.microsoft.com/office/drawing/2014/main" id="{52CEE1FE-CC78-4B98-8810-3081CBB7260F}"/>
              </a:ext>
            </a:extLst>
          </p:cNvPr>
          <p:cNvSpPr txBox="1"/>
          <p:nvPr/>
        </p:nvSpPr>
        <p:spPr>
          <a:xfrm>
            <a:off x="357810" y="2927500"/>
            <a:ext cx="1086678" cy="369332"/>
          </a:xfrm>
          <a:prstGeom prst="rect">
            <a:avLst/>
          </a:prstGeom>
          <a:noFill/>
        </p:spPr>
        <p:txBody>
          <a:bodyPr wrap="square" rtlCol="0">
            <a:spAutoFit/>
          </a:bodyPr>
          <a:lstStyle/>
          <a:p>
            <a:r>
              <a:rPr lang="en-US" dirty="0" err="1"/>
              <a:t>vulkaan</a:t>
            </a:r>
            <a:endParaRPr lang="nl-NL" dirty="0"/>
          </a:p>
        </p:txBody>
      </p:sp>
      <p:sp>
        <p:nvSpPr>
          <p:cNvPr id="10" name="Tekstvak 9">
            <a:extLst>
              <a:ext uri="{FF2B5EF4-FFF2-40B4-BE49-F238E27FC236}">
                <a16:creationId xmlns:a16="http://schemas.microsoft.com/office/drawing/2014/main" id="{9F64A112-C759-4B94-B8A3-1F5BF85E3C9F}"/>
              </a:ext>
            </a:extLst>
          </p:cNvPr>
          <p:cNvSpPr txBox="1"/>
          <p:nvPr/>
        </p:nvSpPr>
        <p:spPr>
          <a:xfrm>
            <a:off x="10711909" y="2927500"/>
            <a:ext cx="1307977" cy="369332"/>
          </a:xfrm>
          <a:prstGeom prst="rect">
            <a:avLst/>
          </a:prstGeom>
          <a:noFill/>
        </p:spPr>
        <p:txBody>
          <a:bodyPr wrap="square" rtlCol="0">
            <a:spAutoFit/>
          </a:bodyPr>
          <a:lstStyle/>
          <a:p>
            <a:r>
              <a:rPr lang="en-US" dirty="0" err="1"/>
              <a:t>uitbarsting</a:t>
            </a:r>
            <a:endParaRPr lang="nl-NL" dirty="0"/>
          </a:p>
        </p:txBody>
      </p:sp>
      <p:sp>
        <p:nvSpPr>
          <p:cNvPr id="11" name="Tekstvak 10">
            <a:extLst>
              <a:ext uri="{FF2B5EF4-FFF2-40B4-BE49-F238E27FC236}">
                <a16:creationId xmlns:a16="http://schemas.microsoft.com/office/drawing/2014/main" id="{E8BF8C66-7C62-45BC-ABBE-C9EDF0720132}"/>
              </a:ext>
            </a:extLst>
          </p:cNvPr>
          <p:cNvSpPr txBox="1"/>
          <p:nvPr/>
        </p:nvSpPr>
        <p:spPr>
          <a:xfrm>
            <a:off x="648862" y="5724939"/>
            <a:ext cx="914399" cy="369332"/>
          </a:xfrm>
          <a:prstGeom prst="rect">
            <a:avLst/>
          </a:prstGeom>
          <a:noFill/>
        </p:spPr>
        <p:txBody>
          <a:bodyPr wrap="square" rtlCol="0">
            <a:spAutoFit/>
          </a:bodyPr>
          <a:lstStyle/>
          <a:p>
            <a:r>
              <a:rPr lang="en-US" dirty="0"/>
              <a:t>lava</a:t>
            </a:r>
            <a:endParaRPr lang="nl-NL" dirty="0"/>
          </a:p>
        </p:txBody>
      </p:sp>
      <p:sp>
        <p:nvSpPr>
          <p:cNvPr id="12" name="Tekstvak 11">
            <a:extLst>
              <a:ext uri="{FF2B5EF4-FFF2-40B4-BE49-F238E27FC236}">
                <a16:creationId xmlns:a16="http://schemas.microsoft.com/office/drawing/2014/main" id="{31364F8A-E5A0-4754-956E-9C222B7F591E}"/>
              </a:ext>
            </a:extLst>
          </p:cNvPr>
          <p:cNvSpPr txBox="1"/>
          <p:nvPr/>
        </p:nvSpPr>
        <p:spPr>
          <a:xfrm>
            <a:off x="10752945" y="5724074"/>
            <a:ext cx="1307977" cy="369332"/>
          </a:xfrm>
          <a:prstGeom prst="rect">
            <a:avLst/>
          </a:prstGeom>
          <a:noFill/>
        </p:spPr>
        <p:txBody>
          <a:bodyPr wrap="square" rtlCol="0">
            <a:spAutoFit/>
          </a:bodyPr>
          <a:lstStyle/>
          <a:p>
            <a:r>
              <a:rPr lang="en-US" dirty="0" err="1"/>
              <a:t>puimsteen</a:t>
            </a:r>
            <a:endParaRPr lang="nl-NL" dirty="0"/>
          </a:p>
        </p:txBody>
      </p:sp>
      <p:pic>
        <p:nvPicPr>
          <p:cNvPr id="13" name="Picture 2" descr="Gerelateerde afbeelding">
            <a:extLst>
              <a:ext uri="{FF2B5EF4-FFF2-40B4-BE49-F238E27FC236}">
                <a16:creationId xmlns:a16="http://schemas.microsoft.com/office/drawing/2014/main" id="{43D337D9-DBCB-46FB-9ADF-BD97FA4F3549}"/>
              </a:ext>
            </a:extLst>
          </p:cNvPr>
          <p:cNvPicPr>
            <a:picLocks noChangeAspect="1" noChangeArrowheads="1"/>
          </p:cNvPicPr>
          <p:nvPr/>
        </p:nvPicPr>
        <p:blipFill>
          <a:blip r:embed="rId4" cstate="print"/>
          <a:srcRect/>
          <a:stretch>
            <a:fillRect/>
          </a:stretch>
        </p:blipFill>
        <p:spPr bwMode="auto">
          <a:xfrm>
            <a:off x="1317831" y="401352"/>
            <a:ext cx="4541470" cy="3027648"/>
          </a:xfrm>
          <a:prstGeom prst="rect">
            <a:avLst/>
          </a:prstGeom>
          <a:noFill/>
        </p:spPr>
      </p:pic>
      <p:pic>
        <p:nvPicPr>
          <p:cNvPr id="14" name="Picture 2" descr="Gerelateerde afbeelding">
            <a:extLst>
              <a:ext uri="{FF2B5EF4-FFF2-40B4-BE49-F238E27FC236}">
                <a16:creationId xmlns:a16="http://schemas.microsoft.com/office/drawing/2014/main" id="{D0244DB1-8594-41AE-9550-CF00D11D0BF9}"/>
              </a:ext>
            </a:extLst>
          </p:cNvPr>
          <p:cNvPicPr>
            <a:picLocks noChangeAspect="1" noChangeArrowheads="1"/>
          </p:cNvPicPr>
          <p:nvPr/>
        </p:nvPicPr>
        <p:blipFill>
          <a:blip r:embed="rId5" cstate="print"/>
          <a:srcRect/>
          <a:stretch>
            <a:fillRect/>
          </a:stretch>
        </p:blipFill>
        <p:spPr bwMode="auto">
          <a:xfrm>
            <a:off x="5998098" y="401352"/>
            <a:ext cx="4764118" cy="3005551"/>
          </a:xfrm>
          <a:prstGeom prst="rect">
            <a:avLst/>
          </a:prstGeom>
          <a:noFill/>
        </p:spPr>
      </p:pic>
      <p:pic>
        <p:nvPicPr>
          <p:cNvPr id="2" name="Afbeelding 1">
            <a:extLst>
              <a:ext uri="{FF2B5EF4-FFF2-40B4-BE49-F238E27FC236}">
                <a16:creationId xmlns:a16="http://schemas.microsoft.com/office/drawing/2014/main" id="{F3706E6B-2392-41AB-A246-5BE7E6812F59}"/>
              </a:ext>
            </a:extLst>
          </p:cNvPr>
          <p:cNvPicPr>
            <a:picLocks noChangeAspect="1"/>
          </p:cNvPicPr>
          <p:nvPr/>
        </p:nvPicPr>
        <p:blipFill>
          <a:blip r:embed="rId6"/>
          <a:stretch>
            <a:fillRect/>
          </a:stretch>
        </p:blipFill>
        <p:spPr>
          <a:xfrm>
            <a:off x="1317831" y="3723068"/>
            <a:ext cx="4523676" cy="2544567"/>
          </a:xfrm>
          <a:prstGeom prst="rect">
            <a:avLst/>
          </a:prstGeom>
        </p:spPr>
      </p:pic>
      <p:pic>
        <p:nvPicPr>
          <p:cNvPr id="15" name="Picture 2" descr="Afbeeldingsresultaat voor lavasteen">
            <a:extLst>
              <a:ext uri="{FF2B5EF4-FFF2-40B4-BE49-F238E27FC236}">
                <a16:creationId xmlns:a16="http://schemas.microsoft.com/office/drawing/2014/main" id="{FFBF7950-3740-4DFC-8195-5E530FF1136D}"/>
              </a:ext>
            </a:extLst>
          </p:cNvPr>
          <p:cNvPicPr>
            <a:picLocks noChangeAspect="1" noChangeArrowheads="1"/>
          </p:cNvPicPr>
          <p:nvPr/>
        </p:nvPicPr>
        <p:blipFill>
          <a:blip r:embed="rId7" cstate="print"/>
          <a:srcRect/>
          <a:stretch>
            <a:fillRect/>
          </a:stretch>
        </p:blipFill>
        <p:spPr bwMode="auto">
          <a:xfrm>
            <a:off x="6742845" y="3625414"/>
            <a:ext cx="3770402" cy="3005551"/>
          </a:xfrm>
          <a:prstGeom prst="rect">
            <a:avLst/>
          </a:prstGeom>
          <a:noFill/>
        </p:spPr>
      </p:pic>
      <p:pic>
        <p:nvPicPr>
          <p:cNvPr id="3" name="Opgenomen geluid">
            <a:hlinkClick r:id="" action="ppaction://media"/>
            <a:extLst>
              <a:ext uri="{FF2B5EF4-FFF2-40B4-BE49-F238E27FC236}">
                <a16:creationId xmlns:a16="http://schemas.microsoft.com/office/drawing/2014/main" id="{6F5FC004-F766-4B98-ACAF-0747BE8F545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84659" y="277231"/>
            <a:ext cx="487363" cy="487363"/>
          </a:xfrm>
          <a:prstGeom prst="rect">
            <a:avLst/>
          </a:prstGeom>
        </p:spPr>
      </p:pic>
    </p:spTree>
    <p:extLst>
      <p:ext uri="{BB962C8B-B14F-4D97-AF65-F5344CB8AC3E}">
        <p14:creationId xmlns:p14="http://schemas.microsoft.com/office/powerpoint/2010/main" val="2531563578"/>
      </p:ext>
    </p:extLst>
  </p:cSld>
  <p:clrMapOvr>
    <a:masterClrMapping/>
  </p:clrMapOvr>
  <mc:AlternateContent xmlns:mc="http://schemas.openxmlformats.org/markup-compatibility/2006">
    <mc:Choice xmlns:p14="http://schemas.microsoft.com/office/powerpoint/2010/main" Requires="p14">
      <p:transition spd="slow" p14:dur="2000" advTm="36918"/>
    </mc:Choice>
    <mc:Fallback>
      <p:transition spd="slow" advTm="369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2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169" objId="3"/>
        <p14:pauseEvt time="36918" objId="3"/>
        <p14:stopEvt time="36918" objId="3"/>
      </p14:showEvt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slijten door wind">
            <a:extLst>
              <a:ext uri="{FF2B5EF4-FFF2-40B4-BE49-F238E27FC236}">
                <a16:creationId xmlns:a16="http://schemas.microsoft.com/office/drawing/2014/main" id="{1D1CFCE0-1174-4753-85B3-53CAAA9A9DE5}"/>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85396" y="614468"/>
            <a:ext cx="4610604" cy="3000654"/>
          </a:xfrm>
          <a:prstGeom prst="rect">
            <a:avLst/>
          </a:prstGeom>
          <a:noFill/>
          <a:ln>
            <a:noFill/>
          </a:ln>
        </p:spPr>
      </p:pic>
      <p:pic>
        <p:nvPicPr>
          <p:cNvPr id="6" name="Afbeelding 5" descr="slijten door water&#10;">
            <a:extLst>
              <a:ext uri="{FF2B5EF4-FFF2-40B4-BE49-F238E27FC236}">
                <a16:creationId xmlns:a16="http://schemas.microsoft.com/office/drawing/2014/main" id="{7CA14377-F28A-4E0E-A33A-E7581DCAB395}"/>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14870" y="614468"/>
            <a:ext cx="4439076" cy="3000654"/>
          </a:xfrm>
          <a:prstGeom prst="rect">
            <a:avLst/>
          </a:prstGeom>
          <a:noFill/>
          <a:ln>
            <a:noFill/>
          </a:ln>
        </p:spPr>
      </p:pic>
      <p:pic>
        <p:nvPicPr>
          <p:cNvPr id="7" name="Picture 2" descr="Daancanyontaiwan &#10;slijten door een rivier">
            <a:extLst>
              <a:ext uri="{FF2B5EF4-FFF2-40B4-BE49-F238E27FC236}">
                <a16:creationId xmlns:a16="http://schemas.microsoft.com/office/drawing/2014/main" id="{EB8C0BE2-1FF6-489E-962A-DB62CA360FB5}"/>
              </a:ext>
            </a:extLst>
          </p:cNvPr>
          <p:cNvPicPr>
            <a:picLocks noChangeAspect="1" noChangeArrowheads="1"/>
          </p:cNvPicPr>
          <p:nvPr/>
        </p:nvPicPr>
        <p:blipFill>
          <a:blip r:embed="rId6" cstate="print"/>
          <a:srcRect/>
          <a:stretch>
            <a:fillRect/>
          </a:stretch>
        </p:blipFill>
        <p:spPr bwMode="auto">
          <a:xfrm>
            <a:off x="1485396" y="3768365"/>
            <a:ext cx="4610604" cy="2832755"/>
          </a:xfrm>
          <a:prstGeom prst="rect">
            <a:avLst/>
          </a:prstGeom>
          <a:noFill/>
        </p:spPr>
      </p:pic>
      <p:pic>
        <p:nvPicPr>
          <p:cNvPr id="2052" name="Picture 4" descr="Fairy Schoorstenen, Tufsteen">
            <a:extLst>
              <a:ext uri="{FF2B5EF4-FFF2-40B4-BE49-F238E27FC236}">
                <a16:creationId xmlns:a16="http://schemas.microsoft.com/office/drawing/2014/main" id="{DC73F07F-D696-4B8A-8417-DC678E24C120}"/>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7428" b="15209"/>
          <a:stretch/>
        </p:blipFill>
        <p:spPr bwMode="auto">
          <a:xfrm>
            <a:off x="6514869" y="3768365"/>
            <a:ext cx="4439076" cy="2831367"/>
          </a:xfrm>
          <a:prstGeom prst="rect">
            <a:avLst/>
          </a:prstGeom>
          <a:noFill/>
          <a:extLst>
            <a:ext uri="{909E8E84-426E-40DD-AFC4-6F175D3DCCD1}">
              <a14:hiddenFill xmlns:a14="http://schemas.microsoft.com/office/drawing/2010/main">
                <a:solidFill>
                  <a:srgbClr val="FFFFFF"/>
                </a:solidFill>
              </a14:hiddenFill>
            </a:ext>
          </a:extLst>
        </p:spPr>
      </p:pic>
      <p:pic>
        <p:nvPicPr>
          <p:cNvPr id="3" name="Opgenomen geluid">
            <a:hlinkClick r:id="" action="ppaction://media"/>
            <a:extLst>
              <a:ext uri="{FF2B5EF4-FFF2-40B4-BE49-F238E27FC236}">
                <a16:creationId xmlns:a16="http://schemas.microsoft.com/office/drawing/2014/main" id="{84D5FF17-76B1-4F2D-AAAC-0B92844A346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72816" y="219383"/>
            <a:ext cx="487363" cy="48736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1093"/>
    </mc:Choice>
    <mc:Fallback>
      <p:transition spd="slow" advTm="210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76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154" objId="3"/>
        <p14:stopEvt time="20054" objId="3"/>
      </p14:showEvt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e aarde piept, kraakt, schuurt, borrelt, stroomt. ">
            <a:extLst>
              <a:ext uri="{FF2B5EF4-FFF2-40B4-BE49-F238E27FC236}">
                <a16:creationId xmlns:a16="http://schemas.microsoft.com/office/drawing/2014/main" id="{34CE0F09-BA1F-44E9-8D6D-7680AEDDEAD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07562" y="318154"/>
            <a:ext cx="4896414" cy="320676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fbeeldingsresultaat voor aardbevingen">
            <a:extLst>
              <a:ext uri="{FF2B5EF4-FFF2-40B4-BE49-F238E27FC236}">
                <a16:creationId xmlns:a16="http://schemas.microsoft.com/office/drawing/2014/main" id="{F5311CB0-DFBD-4168-A413-880BA78068A4}"/>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0067" r="2950"/>
          <a:stretch/>
        </p:blipFill>
        <p:spPr bwMode="auto">
          <a:xfrm>
            <a:off x="966739" y="3603354"/>
            <a:ext cx="4809338" cy="3116781"/>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10" descr="Afbeeldingsresultaat voor plooiing gesteente">
            <a:extLst>
              <a:ext uri="{FF2B5EF4-FFF2-40B4-BE49-F238E27FC236}">
                <a16:creationId xmlns:a16="http://schemas.microsoft.com/office/drawing/2014/main" id="{B16373CD-17A2-4195-AEDF-F160A14958F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4" name="Afbeelding 3">
            <a:extLst>
              <a:ext uri="{FF2B5EF4-FFF2-40B4-BE49-F238E27FC236}">
                <a16:creationId xmlns:a16="http://schemas.microsoft.com/office/drawing/2014/main" id="{22CACCA4-A881-4B0E-8BED-425FF02EBD31}"/>
              </a:ext>
            </a:extLst>
          </p:cNvPr>
          <p:cNvPicPr>
            <a:picLocks noChangeAspect="1"/>
          </p:cNvPicPr>
          <p:nvPr/>
        </p:nvPicPr>
        <p:blipFill rotWithShape="1">
          <a:blip r:embed="rId8"/>
          <a:srcRect b="6630"/>
          <a:stretch/>
        </p:blipFill>
        <p:spPr>
          <a:xfrm>
            <a:off x="5907562" y="3603353"/>
            <a:ext cx="4896414" cy="3116781"/>
          </a:xfrm>
          <a:prstGeom prst="rect">
            <a:avLst/>
          </a:prstGeom>
        </p:spPr>
      </p:pic>
      <p:pic>
        <p:nvPicPr>
          <p:cNvPr id="10" name="Picture 2" descr="schuivende aardplaten">
            <a:extLst>
              <a:ext uri="{FF2B5EF4-FFF2-40B4-BE49-F238E27FC236}">
                <a16:creationId xmlns:a16="http://schemas.microsoft.com/office/drawing/2014/main" id="{CDFC0182-E7A1-42D8-98E9-2222F878793F}"/>
              </a:ext>
            </a:extLst>
          </p:cNvPr>
          <p:cNvPicPr>
            <a:picLocks noChangeAspect="1" noChangeArrowheads="1"/>
          </p:cNvPicPr>
          <p:nvPr/>
        </p:nvPicPr>
        <p:blipFill rotWithShape="1">
          <a:blip r:embed="rId9" cstate="print"/>
          <a:srcRect l="4390" r="9132" b="23196"/>
          <a:stretch/>
        </p:blipFill>
        <p:spPr bwMode="auto">
          <a:xfrm>
            <a:off x="966739" y="318153"/>
            <a:ext cx="4814315" cy="3206767"/>
          </a:xfrm>
          <a:prstGeom prst="rect">
            <a:avLst/>
          </a:prstGeom>
          <a:noFill/>
        </p:spPr>
      </p:pic>
      <p:pic>
        <p:nvPicPr>
          <p:cNvPr id="2" name="Opgenomen geluid">
            <a:hlinkClick r:id="" action="ppaction://media"/>
            <a:extLst>
              <a:ext uri="{FF2B5EF4-FFF2-40B4-BE49-F238E27FC236}">
                <a16:creationId xmlns:a16="http://schemas.microsoft.com/office/drawing/2014/main" id="{A7A934F9-8478-4D45-AC90-7ACD6297028C}"/>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346803" y="318153"/>
            <a:ext cx="487363" cy="487363"/>
          </a:xfrm>
          <a:prstGeom prst="rect">
            <a:avLst/>
          </a:prstGeom>
        </p:spPr>
      </p:pic>
    </p:spTree>
    <p:custDataLst>
      <p:tags r:id="rId1"/>
    </p:custDataLst>
    <p:extLst>
      <p:ext uri="{BB962C8B-B14F-4D97-AF65-F5344CB8AC3E}">
        <p14:creationId xmlns:p14="http://schemas.microsoft.com/office/powerpoint/2010/main" val="2846433816"/>
      </p:ext>
    </p:extLst>
  </p:cSld>
  <p:clrMapOvr>
    <a:masterClrMapping/>
  </p:clrMapOvr>
  <p:transition advTm="2014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90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236" objId="2"/>
        <p14:stopEvt time="18286" objId="2"/>
      </p14:showEvt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bergkristal">
            <a:extLst>
              <a:ext uri="{FF2B5EF4-FFF2-40B4-BE49-F238E27FC236}">
                <a16:creationId xmlns:a16="http://schemas.microsoft.com/office/drawing/2014/main" id="{D2A45EF2-FF3A-41FD-BBBF-10BC97A13F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49760" y="211703"/>
            <a:ext cx="4318949" cy="3243196"/>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smaragd brazilië">
            <a:extLst>
              <a:ext uri="{FF2B5EF4-FFF2-40B4-BE49-F238E27FC236}">
                <a16:creationId xmlns:a16="http://schemas.microsoft.com/office/drawing/2014/main" id="{688B2DD0-6A18-409F-A268-43532BEB3BA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268" r="11052"/>
          <a:stretch/>
        </p:blipFill>
        <p:spPr bwMode="auto">
          <a:xfrm>
            <a:off x="5844618" y="211703"/>
            <a:ext cx="4763722" cy="3243196"/>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Afbeeldingsresultaat voor minas de cuarzo rosa">
            <a:extLst>
              <a:ext uri="{FF2B5EF4-FFF2-40B4-BE49-F238E27FC236}">
                <a16:creationId xmlns:a16="http://schemas.microsoft.com/office/drawing/2014/main" id="{9E65DE02-C515-448A-B78C-1B143D0133F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9003"/>
          <a:stretch/>
        </p:blipFill>
        <p:spPr bwMode="auto">
          <a:xfrm>
            <a:off x="1349760" y="3605115"/>
            <a:ext cx="4318949" cy="2941163"/>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goudader">
            <a:extLst>
              <a:ext uri="{FF2B5EF4-FFF2-40B4-BE49-F238E27FC236}">
                <a16:creationId xmlns:a16="http://schemas.microsoft.com/office/drawing/2014/main" id="{3700A618-BF95-4E5D-B68E-ECA559ECD21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44618" y="3605114"/>
            <a:ext cx="4747390" cy="2941163"/>
          </a:xfrm>
          <a:prstGeom prst="rect">
            <a:avLst/>
          </a:prstGeom>
          <a:noFill/>
          <a:extLst>
            <a:ext uri="{909E8E84-426E-40DD-AFC4-6F175D3DCCD1}">
              <a14:hiddenFill xmlns:a14="http://schemas.microsoft.com/office/drawing/2010/main">
                <a:solidFill>
                  <a:srgbClr val="FFFFFF"/>
                </a:solidFill>
              </a14:hiddenFill>
            </a:ext>
          </a:extLst>
        </p:spPr>
      </p:pic>
      <p:pic>
        <p:nvPicPr>
          <p:cNvPr id="2" name="Opgenomen geluid">
            <a:hlinkClick r:id="" action="ppaction://media"/>
            <a:extLst>
              <a:ext uri="{FF2B5EF4-FFF2-40B4-BE49-F238E27FC236}">
                <a16:creationId xmlns:a16="http://schemas.microsoft.com/office/drawing/2014/main" id="{113503AE-406C-4113-996C-38773984EBC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27207" y="211703"/>
            <a:ext cx="487363" cy="487363"/>
          </a:xfrm>
          <a:prstGeom prst="rect">
            <a:avLst/>
          </a:prstGeom>
        </p:spPr>
      </p:pic>
    </p:spTree>
    <p:extLst>
      <p:ext uri="{BB962C8B-B14F-4D97-AF65-F5344CB8AC3E}">
        <p14:creationId xmlns:p14="http://schemas.microsoft.com/office/powerpoint/2010/main" val="2245136281"/>
      </p:ext>
    </p:extLst>
  </p:cSld>
  <p:clrMapOvr>
    <a:masterClrMapping/>
  </p:clrMapOvr>
  <mc:AlternateContent xmlns:mc="http://schemas.openxmlformats.org/markup-compatibility/2006">
    <mc:Choice xmlns:p14="http://schemas.microsoft.com/office/powerpoint/2010/main" Requires="p14">
      <p:transition spd="slow" p14:dur="2000" advTm="26814"/>
    </mc:Choice>
    <mc:Fallback>
      <p:transition spd="slow" advTm="268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00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98" objId="2"/>
        <p14:stopEvt time="25273" objId="2"/>
      </p14:showEvt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0DC1B484-F484-455E-B9FF-8991F6248065}"/>
              </a:ext>
            </a:extLst>
          </p:cNvPr>
          <p:cNvSpPr>
            <a:spLocks noGrp="1"/>
          </p:cNvSpPr>
          <p:nvPr>
            <p:ph idx="1"/>
          </p:nvPr>
        </p:nvSpPr>
        <p:spPr>
          <a:xfrm>
            <a:off x="838200" y="1253331"/>
            <a:ext cx="10515600" cy="4351338"/>
          </a:xfrm>
        </p:spPr>
        <p:txBody>
          <a:bodyPr/>
          <a:lstStyle/>
          <a:p>
            <a:pPr marL="0" indent="0">
              <a:buNone/>
            </a:pPr>
            <a:r>
              <a:rPr lang="nl-NL" dirty="0"/>
              <a:t>Ga naar buiten en zoek stenen, ze liggen voor het oprapen.</a:t>
            </a:r>
          </a:p>
          <a:p>
            <a:pPr marL="0" indent="0">
              <a:buNone/>
            </a:pPr>
            <a:r>
              <a:rPr lang="nl-NL" dirty="0"/>
              <a:t>Zoek witte stenen, zoek zwarte stenen, zoek stenen met strepen.</a:t>
            </a:r>
          </a:p>
        </p:txBody>
      </p:sp>
      <p:pic>
        <p:nvPicPr>
          <p:cNvPr id="4" name="Afbeelding 3">
            <a:extLst>
              <a:ext uri="{FF2B5EF4-FFF2-40B4-BE49-F238E27FC236}">
                <a16:creationId xmlns:a16="http://schemas.microsoft.com/office/drawing/2014/main" id="{9162495A-A16A-4374-B797-78D226957EC6}"/>
              </a:ext>
            </a:extLst>
          </p:cNvPr>
          <p:cNvPicPr>
            <a:picLocks noChangeAspect="1"/>
          </p:cNvPicPr>
          <p:nvPr/>
        </p:nvPicPr>
        <p:blipFill>
          <a:blip r:embed="rId4"/>
          <a:stretch>
            <a:fillRect/>
          </a:stretch>
        </p:blipFill>
        <p:spPr>
          <a:xfrm>
            <a:off x="838200" y="2356700"/>
            <a:ext cx="3912361" cy="3511485"/>
          </a:xfrm>
          <a:prstGeom prst="rect">
            <a:avLst/>
          </a:prstGeom>
        </p:spPr>
      </p:pic>
      <p:pic>
        <p:nvPicPr>
          <p:cNvPr id="6" name="Afbeelding 5">
            <a:extLst>
              <a:ext uri="{FF2B5EF4-FFF2-40B4-BE49-F238E27FC236}">
                <a16:creationId xmlns:a16="http://schemas.microsoft.com/office/drawing/2014/main" id="{65E9ED10-FE3B-4030-A41B-9DFB70F058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36502" y="2356699"/>
            <a:ext cx="5924453" cy="3511485"/>
          </a:xfrm>
          <a:prstGeom prst="rect">
            <a:avLst/>
          </a:prstGeom>
        </p:spPr>
      </p:pic>
      <p:sp>
        <p:nvSpPr>
          <p:cNvPr id="9" name="Tekstvak 8">
            <a:extLst>
              <a:ext uri="{FF2B5EF4-FFF2-40B4-BE49-F238E27FC236}">
                <a16:creationId xmlns:a16="http://schemas.microsoft.com/office/drawing/2014/main" id="{E5BB7828-ED68-4189-AF38-59915A11E64E}"/>
              </a:ext>
            </a:extLst>
          </p:cNvPr>
          <p:cNvSpPr txBox="1"/>
          <p:nvPr/>
        </p:nvSpPr>
        <p:spPr>
          <a:xfrm>
            <a:off x="838200" y="6136849"/>
            <a:ext cx="3620678" cy="369332"/>
          </a:xfrm>
          <a:prstGeom prst="rect">
            <a:avLst/>
          </a:prstGeom>
          <a:noFill/>
        </p:spPr>
        <p:txBody>
          <a:bodyPr wrap="square" rtlCol="0">
            <a:spAutoFit/>
          </a:bodyPr>
          <a:lstStyle/>
          <a:p>
            <a:r>
              <a:rPr lang="nl-NL" dirty="0"/>
              <a:t>Dit is je eerste stenenverzameling</a:t>
            </a:r>
          </a:p>
        </p:txBody>
      </p:sp>
      <p:pic>
        <p:nvPicPr>
          <p:cNvPr id="5" name="Opgenomen geluid">
            <a:hlinkClick r:id="" action="ppaction://media"/>
            <a:extLst>
              <a:ext uri="{FF2B5EF4-FFF2-40B4-BE49-F238E27FC236}">
                <a16:creationId xmlns:a16="http://schemas.microsoft.com/office/drawing/2014/main" id="{5D78D56D-0572-41F9-85C0-4E758BAEFDC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36084" y="321865"/>
            <a:ext cx="487363" cy="487363"/>
          </a:xfrm>
          <a:prstGeom prst="rect">
            <a:avLst/>
          </a:prstGeom>
        </p:spPr>
      </p:pic>
      <p:sp>
        <p:nvSpPr>
          <p:cNvPr id="8" name="Titel 7">
            <a:extLst>
              <a:ext uri="{FF2B5EF4-FFF2-40B4-BE49-F238E27FC236}">
                <a16:creationId xmlns:a16="http://schemas.microsoft.com/office/drawing/2014/main" id="{69ACCDB5-E8F7-4F8A-8B68-6C118F556A67}"/>
              </a:ext>
            </a:extLst>
          </p:cNvPr>
          <p:cNvSpPr>
            <a:spLocks noGrp="1"/>
          </p:cNvSpPr>
          <p:nvPr>
            <p:ph type="title"/>
          </p:nvPr>
        </p:nvSpPr>
        <p:spPr/>
        <p:txBody>
          <a:bodyPr/>
          <a:lstStyle/>
          <a:p>
            <a:endParaRPr lang="nl-NL"/>
          </a:p>
        </p:txBody>
      </p:sp>
      <p:sp>
        <p:nvSpPr>
          <p:cNvPr id="10" name="Rechthoek: afgeronde hoeken 9">
            <a:extLst>
              <a:ext uri="{FF2B5EF4-FFF2-40B4-BE49-F238E27FC236}">
                <a16:creationId xmlns:a16="http://schemas.microsoft.com/office/drawing/2014/main" id="{24D0E215-8B96-41B9-B05A-67798122D719}"/>
              </a:ext>
            </a:extLst>
          </p:cNvPr>
          <p:cNvSpPr/>
          <p:nvPr/>
        </p:nvSpPr>
        <p:spPr>
          <a:xfrm>
            <a:off x="838200" y="387867"/>
            <a:ext cx="8942752" cy="715089"/>
          </a:xfrm>
          <a:prstGeom prst="roundRect">
            <a:avLst/>
          </a:prstGeom>
          <a:solidFill>
            <a:srgbClr val="74A4A9"/>
          </a:solid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nl-NL" sz="3600" dirty="0">
                <a:solidFill>
                  <a:schemeClr val="bg1"/>
                </a:solidFill>
              </a:rPr>
              <a:t>opdracht    zelf een stenenverzameling maken</a:t>
            </a:r>
            <a:endParaRPr lang="nl-NL" dirty="0">
              <a:solidFill>
                <a:schemeClr val="bg1"/>
              </a:solidFill>
            </a:endParaRPr>
          </a:p>
        </p:txBody>
      </p:sp>
    </p:spTree>
    <p:extLst>
      <p:ext uri="{BB962C8B-B14F-4D97-AF65-F5344CB8AC3E}">
        <p14:creationId xmlns:p14="http://schemas.microsoft.com/office/powerpoint/2010/main" val="537424552"/>
      </p:ext>
    </p:extLst>
  </p:cSld>
  <p:clrMapOvr>
    <a:masterClrMapping/>
  </p:clrMapOvr>
  <mc:AlternateContent xmlns:mc="http://schemas.openxmlformats.org/markup-compatibility/2006">
    <mc:Choice xmlns:p14="http://schemas.microsoft.com/office/powerpoint/2010/main" Requires="p14">
      <p:transition spd="slow" p14:dur="2000" advTm="22190"/>
    </mc:Choice>
    <mc:Fallback>
      <p:transition spd="slow" advTm="221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88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131" objId="5"/>
        <p14:stopEvt time="16199" objId="5"/>
      </p14:showEvtLst>
    </p:ext>
  </p:extLst>
</p:sld>
</file>

<file path=ppt/tags/tag1.xml><?xml version="1.0" encoding="utf-8"?>
<p:tagLst xmlns:a="http://schemas.openxmlformats.org/drawingml/2006/main" xmlns:r="http://schemas.openxmlformats.org/officeDocument/2006/relationships" xmlns:p="http://schemas.openxmlformats.org/presentationml/2006/main">
  <p:tag name="TIMING" val="|3.6"/>
</p:tagLst>
</file>

<file path=ppt/tags/tag2.xml><?xml version="1.0" encoding="utf-8"?>
<p:tagLst xmlns:a="http://schemas.openxmlformats.org/drawingml/2006/main" xmlns:r="http://schemas.openxmlformats.org/officeDocument/2006/relationships" xmlns:p="http://schemas.openxmlformats.org/presentationml/2006/main">
  <p:tag name="TIMING" val="|3.6"/>
</p:tagLst>
</file>

<file path=ppt/tags/tag3.xml><?xml version="1.0" encoding="utf-8"?>
<p:tagLst xmlns:a="http://schemas.openxmlformats.org/drawingml/2006/main" xmlns:r="http://schemas.openxmlformats.org/officeDocument/2006/relationships" xmlns:p="http://schemas.openxmlformats.org/presentationml/2006/main">
  <p:tag name="TIMING" val="|2.8"/>
</p:tagLst>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D95350796A744478F9A92AC87AD6A96" ma:contentTypeVersion="17" ma:contentTypeDescription="Een nieuw document maken." ma:contentTypeScope="" ma:versionID="5a7f07c235dd2ec0bb157f7c019b93c3">
  <xsd:schema xmlns:xsd="http://www.w3.org/2001/XMLSchema" xmlns:xs="http://www.w3.org/2001/XMLSchema" xmlns:p="http://schemas.microsoft.com/office/2006/metadata/properties" xmlns:ns2="ecb154a9-1c54-403e-ad88-42433d69fd9d" xmlns:ns3="8c4f6174-6601-4840-96e9-3b2c1d47ed06" targetNamespace="http://schemas.microsoft.com/office/2006/metadata/properties" ma:root="true" ma:fieldsID="52951d0e526f778989246bb1c24f5e7f" ns2:_="" ns3:_="">
    <xsd:import namespace="ecb154a9-1c54-403e-ad88-42433d69fd9d"/>
    <xsd:import namespace="8c4f6174-6601-4840-96e9-3b2c1d47ed0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LengthInSeconds" minOccurs="0"/>
                <xsd:element ref="ns2:MediaServiceLocation"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3:SharedWithUsers" minOccurs="0"/>
                <xsd:element ref="ns3: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cb154a9-1c54-403e-ad88-42433d69fd9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Location" ma:index="15"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lcf76f155ced4ddcb4097134ff3c332f" ma:index="20" nillable="true" ma:taxonomy="true" ma:internalName="lcf76f155ced4ddcb4097134ff3c332f" ma:taxonomyFieldName="MediaServiceImageTags" ma:displayName="Afbeeldingtags" ma:readOnly="false" ma:fieldId="{5cf76f15-5ced-4ddc-b409-7134ff3c332f}" ma:taxonomyMulti="true" ma:sspId="90bd323f-bf2e-4a03-9a1e-ab46b79c80b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c4f6174-6601-4840-96e9-3b2c1d47ed06"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e21e098c-2201-419d-aa7d-c5271b66d70a}" ma:internalName="TaxCatchAll" ma:showField="CatchAllData" ma:web="8c4f6174-6601-4840-96e9-3b2c1d47ed06">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ecb154a9-1c54-403e-ad88-42433d69fd9d">
      <Terms xmlns="http://schemas.microsoft.com/office/infopath/2007/PartnerControls"/>
    </lcf76f155ced4ddcb4097134ff3c332f>
    <TaxCatchAll xmlns="8c4f6174-6601-4840-96e9-3b2c1d47ed06" xsi:nil="true"/>
  </documentManagement>
</p:properties>
</file>

<file path=customXml/itemProps1.xml><?xml version="1.0" encoding="utf-8"?>
<ds:datastoreItem xmlns:ds="http://schemas.openxmlformats.org/officeDocument/2006/customXml" ds:itemID="{A95F551B-9B11-486E-A566-F1214C2F94D7}"/>
</file>

<file path=customXml/itemProps2.xml><?xml version="1.0" encoding="utf-8"?>
<ds:datastoreItem xmlns:ds="http://schemas.openxmlformats.org/officeDocument/2006/customXml" ds:itemID="{ED2E9C0B-D652-4BFF-8923-52EA34F8A5C6}"/>
</file>

<file path=customXml/itemProps3.xml><?xml version="1.0" encoding="utf-8"?>
<ds:datastoreItem xmlns:ds="http://schemas.openxmlformats.org/officeDocument/2006/customXml" ds:itemID="{F875A84C-026E-4A8B-A665-3629D3F31973}"/>
</file>

<file path=docProps/app.xml><?xml version="1.0" encoding="utf-8"?>
<Properties xmlns="http://schemas.openxmlformats.org/officeDocument/2006/extended-properties" xmlns:vt="http://schemas.openxmlformats.org/officeDocument/2006/docPropsVTypes">
  <TotalTime>16</TotalTime>
  <Words>463</Words>
  <Application>Microsoft Macintosh PowerPoint</Application>
  <PresentationFormat>Breedbeeld</PresentationFormat>
  <Paragraphs>57</Paragraphs>
  <Slides>14</Slides>
  <Notes>2</Notes>
  <HiddenSlides>0</HiddenSlides>
  <MMClips>8</MMClips>
  <ScaleCrop>false</ScaleCrop>
  <HeadingPairs>
    <vt:vector size="6" baseType="variant">
      <vt:variant>
        <vt:lpstr>Gebruikte lettertypen</vt:lpstr>
      </vt:variant>
      <vt:variant>
        <vt:i4>6</vt:i4>
      </vt:variant>
      <vt:variant>
        <vt:lpstr>Thema</vt:lpstr>
      </vt:variant>
      <vt:variant>
        <vt:i4>1</vt:i4>
      </vt:variant>
      <vt:variant>
        <vt:lpstr>Diatitels</vt:lpstr>
      </vt:variant>
      <vt:variant>
        <vt:i4>14</vt:i4>
      </vt:variant>
    </vt:vector>
  </HeadingPairs>
  <TitlesOfParts>
    <vt:vector size="21" baseType="lpstr">
      <vt:lpstr>Arial</vt:lpstr>
      <vt:lpstr>Calibri</vt:lpstr>
      <vt:lpstr>Calibri Light</vt:lpstr>
      <vt:lpstr>Georgia</vt:lpstr>
      <vt:lpstr>Informal Roman</vt:lpstr>
      <vt:lpstr>Perpetua Titling MT</vt:lpstr>
      <vt:lpstr>Kantoorthema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Zelf stenen tekenen.</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Bernadette</dc:creator>
  <cp:lastModifiedBy>Microsoft Office-gebruiker</cp:lastModifiedBy>
  <cp:revision>60</cp:revision>
  <dcterms:created xsi:type="dcterms:W3CDTF">2020-03-24T11:31:06Z</dcterms:created>
  <dcterms:modified xsi:type="dcterms:W3CDTF">2020-04-07T09:54:29Z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0x010100CD95350796A744478F9A92AC87AD6A96</vt:lpwstr>
  </property>
</Properties>
</file>