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93" r:id="rId6"/>
    <p:sldId id="262" r:id="rId7"/>
    <p:sldId id="257" r:id="rId8"/>
    <p:sldId id="261" r:id="rId9"/>
    <p:sldId id="259" r:id="rId10"/>
    <p:sldId id="29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3DC69-FBB5-4258-AA2C-649F425C5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5F99F0-1A9B-44DD-8AF4-83110CB86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7A60AE-8DB1-4A03-B774-772DAD53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6A9B14-2A9C-4B52-9E71-6712D7E9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0025FA-9E41-4223-917D-4355F95D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34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17489-9DA1-4BCD-9998-70101FF5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D96BB3-6566-4C13-8EA7-1F52B43E0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06600C-47C4-4ED9-859E-5DF2B069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9B61D2-1B31-4426-958E-189C17E7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1212B-7F5D-4457-9D18-A0D64F23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85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4887DDE-2427-4B8B-A9CB-AFEACCFE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58854E-B4B4-41DF-8014-85BF5BB27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D7F8AA-FE1A-4F67-BD21-86140F53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0243C8-D38A-4334-8E6B-06925DDE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43104F-1228-4E96-A9FC-619D0061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51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45B0D-E982-4185-957E-8C96ED4F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C18F5A-A356-403E-9F58-A037BEF3D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2124AD-2983-48E8-A365-707E8172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0AF206-3920-401F-A0E6-66CC466C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6C2A0A-2021-48D8-B63A-23A090C6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20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690FA-8CFB-4DE9-8307-488E039C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B36CCD-FE6A-4FC2-8D14-EC6A8D79D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828B79-9C38-4EAB-9731-93D968A1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66188A-34B4-47D8-94F2-5FD70E37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E85099-94BC-406F-B556-C0787D4B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03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56E6C-D0D2-467C-B352-EAC7DDFA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6D4D5E-8466-4867-A739-DB8F8139C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8C31CB-C2F5-4540-A7B7-12557E9CF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F635AA-F8E6-446C-A5E7-05B4FF22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496BD0-6767-4115-8259-B487B646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431A9-2081-4AC1-902F-F18ADFDB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88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9728E-7530-4839-8A11-FA4A0B22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791E13-BC1E-4B0C-9C2F-283A2CA9D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DAD388-7A12-4FC5-93BD-0F48AD40B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047717-F723-4788-AD9B-59D12B0D0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82E2D9-7F19-4290-B292-055E9CB3C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20435D1-2A5F-4FDC-8081-B3F9FF7F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C85F32E-BDA7-4397-BFC3-3F1FD86E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239EED2-5DC3-42E8-9CC8-CAD86440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1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DF3CB-1FDE-4DCA-B4FB-450934CF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169A860-EE49-4CD4-98A0-008643DA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B6D03C-5C05-43D1-BCF8-8FE9F612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EE06BD-9597-40B0-9A0B-7A16003D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80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864C326-EE06-49F4-8B45-F33F7F19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59A675-120F-4C24-B7F7-D0F8924F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F4DAA7-045E-44F9-B9D7-85359B7A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95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03893-C9E4-4D08-8639-E9D7E4A8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6D2E16-5F55-4597-945A-A83BA8509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7CE43E-829F-493C-90C4-082800007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4855F2-6D6B-4826-8D56-A831E3CD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970EDB-05E9-40DF-B85A-8F4EFAB8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6EAB77-F478-4FE9-9535-D44D9AE0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48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0A406-6E6D-491A-AE6A-3DBCBC5C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90010C0-7F1C-474D-AD29-68B1156D9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EF7C74-7257-442C-9EEE-19F09AD4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F04D4BD-2805-4490-B743-92DD5AD2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A37404-31CD-437B-8514-497A2896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E4A3DB-B52C-4B87-A8AE-8B81CCF0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06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6413CA-D652-449B-872B-60B7DE8BE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E8F70C-3632-49CE-918A-EA6A5836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8AB0DE-9BEE-4A1A-8E69-C5E1BB842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6D6F-967E-4F76-85E0-C69D515DF13B}" type="datetimeFigureOut">
              <a:rPr lang="nl-NL" smtClean="0"/>
              <a:t>22-2-2024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DDE38-81F7-4756-8607-4D9879ED2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468BC6-59AD-45D5-A281-DD890705A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1400B-16C1-4207-9968-EEAEB8C0F6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68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5.m4a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universiteitsmuseum.nl/Collectie/Zoek?q=&amp;Kind=vloeistofpreparaat" TargetMode="External"/><Relationship Id="rId4" Type="http://schemas.openxmlformats.org/officeDocument/2006/relationships/audio" Target="../media/media7.m4a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4a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6DFED-1843-4B6B-97EA-8FEABA87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4506" y="587067"/>
            <a:ext cx="8359882" cy="76016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 descr="Afbeeldingsresultaat voor dieren op sterk water">
            <a:extLst>
              <a:ext uri="{FF2B5EF4-FFF2-40B4-BE49-F238E27FC236}">
                <a16:creationId xmlns:a16="http://schemas.microsoft.com/office/drawing/2014/main" id="{29E0564C-BB2B-455F-90B1-9E7C70408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92"/>
          <a:stretch/>
        </p:blipFill>
        <p:spPr bwMode="auto">
          <a:xfrm>
            <a:off x="155789" y="152227"/>
            <a:ext cx="11880421" cy="6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AAC6DFD-BFC1-4051-B47F-92356D8F4173}"/>
              </a:ext>
            </a:extLst>
          </p:cNvPr>
          <p:cNvSpPr txBox="1">
            <a:spLocks/>
          </p:cNvSpPr>
          <p:nvPr/>
        </p:nvSpPr>
        <p:spPr>
          <a:xfrm>
            <a:off x="2667462" y="3806678"/>
            <a:ext cx="5970511" cy="1042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9600" dirty="0"/>
              <a:t>dieren in potjes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48DC88-EDDC-4174-9C3C-04AE14CF0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3" y="1151919"/>
            <a:ext cx="8461265" cy="16550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AA4B33-EF50-3749-80A8-1CE0DF73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"/>
    </mc:Choice>
    <mc:Fallback xmlns="">
      <p:transition spd="slow" advTm="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73682B-B575-4461-92B8-8B57BD623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5563345"/>
            <a:ext cx="3782244" cy="739826"/>
          </a:xfr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594B23A-1C28-4497-B8A9-8B3C7F4B29C4}"/>
              </a:ext>
            </a:extLst>
          </p:cNvPr>
          <p:cNvSpPr txBox="1">
            <a:spLocks/>
          </p:cNvSpPr>
          <p:nvPr/>
        </p:nvSpPr>
        <p:spPr>
          <a:xfrm>
            <a:off x="1322006" y="1552725"/>
            <a:ext cx="8064896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+mn-lt"/>
              </a:rPr>
              <a:t>In deze les leer je:</a:t>
            </a:r>
            <a:br>
              <a:rPr lang="nl-NL" sz="2400" dirty="0">
                <a:latin typeface="+mn-lt"/>
              </a:rPr>
            </a:br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Waarom wetenschappers dode dieren bewaren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Waar je bijzondere informatie over zeldzame dieren kunt vinden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Hoe je een beestje kunt maken voor je eigen rariteitenkabinet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br>
              <a:rPr lang="nl-NL" sz="2400" dirty="0">
                <a:latin typeface="+mn-lt"/>
              </a:rPr>
            </a:br>
            <a:endParaRPr lang="nl-NL" sz="2400" dirty="0">
              <a:latin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3750C8D-6673-4BD8-9408-CEE9D41214CC}"/>
              </a:ext>
            </a:extLst>
          </p:cNvPr>
          <p:cNvSpPr txBox="1"/>
          <p:nvPr/>
        </p:nvSpPr>
        <p:spPr>
          <a:xfrm>
            <a:off x="1952719" y="5933258"/>
            <a:ext cx="2321538" cy="374571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Extra uitzoek-opdrachten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AA49FF-F3EA-4C0A-985C-C9813309DE8B}"/>
              </a:ext>
            </a:extLst>
          </p:cNvPr>
          <p:cNvSpPr txBox="1"/>
          <p:nvPr/>
        </p:nvSpPr>
        <p:spPr>
          <a:xfrm>
            <a:off x="1952719" y="5043994"/>
            <a:ext cx="2036409" cy="519351"/>
          </a:xfrm>
          <a:prstGeom prst="wedgeEllipseCallout">
            <a:avLst>
              <a:gd name="adj1" fmla="val 71846"/>
              <a:gd name="adj2" fmla="val -42754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vragen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FF25B04-458D-4F77-B671-6EC9E178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55" y="336293"/>
            <a:ext cx="10515600" cy="1325563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B08B8892-8313-4968-BC35-DB849FB1DA64}"/>
              </a:ext>
            </a:extLst>
          </p:cNvPr>
          <p:cNvSpPr/>
          <p:nvPr/>
        </p:nvSpPr>
        <p:spPr>
          <a:xfrm>
            <a:off x="1247168" y="641531"/>
            <a:ext cx="7891089" cy="715089"/>
          </a:xfrm>
          <a:prstGeom prst="roundRect">
            <a:avLst/>
          </a:prstGeom>
          <a:solidFill>
            <a:srgbClr val="74A4A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chemeClr val="bg1"/>
                </a:solidFill>
              </a:rPr>
              <a:t>Rariteitenkabinet  LES 5</a:t>
            </a:r>
            <a:r>
              <a:rPr lang="nl-NL" sz="2000" dirty="0">
                <a:solidFill>
                  <a:schemeClr val="bg1"/>
                </a:solidFill>
              </a:rPr>
              <a:t>      </a:t>
            </a:r>
            <a:r>
              <a:rPr lang="nl-NL" sz="3600" dirty="0">
                <a:solidFill>
                  <a:schemeClr val="bg1"/>
                </a:solidFill>
              </a:rPr>
              <a:t>dieren in potjes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F7ED68-76FB-460D-8488-39E3BB878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7469" y="755392"/>
            <a:ext cx="487363" cy="487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96F71D-8352-124A-B489-D81787EDB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77">
        <p:fade/>
      </p:transition>
    </mc:Choice>
    <mc:Fallback xmlns="">
      <p:transition spd="med" advTm="21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" objId="2"/>
        <p14:stopEvt time="2045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60ACE-EDCE-496B-9270-B865C556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reptielen op sterk water;Naturalis biodiversity centre - Foto van ...">
            <a:extLst>
              <a:ext uri="{FF2B5EF4-FFF2-40B4-BE49-F238E27FC236}">
                <a16:creationId xmlns:a16="http://schemas.microsoft.com/office/drawing/2014/main" id="{160F6ECA-285D-4DAC-AC82-ED3AA3CC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8" y="247291"/>
            <a:ext cx="6634168" cy="49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erke verhalen over dode dieren - Groen &amp; duurzaamheid - RD.nl">
            <a:extLst>
              <a:ext uri="{FF2B5EF4-FFF2-40B4-BE49-F238E27FC236}">
                <a16:creationId xmlns:a16="http://schemas.microsoft.com/office/drawing/2014/main" id="{26FFF1E4-EBF8-472E-B05F-E1EB33839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08" y="247291"/>
            <a:ext cx="4036746" cy="41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ormaline Images, Stock Photos &amp; Vectors | Shutterstock">
            <a:extLst>
              <a:ext uri="{FF2B5EF4-FFF2-40B4-BE49-F238E27FC236}">
                <a16:creationId xmlns:a16="http://schemas.microsoft.com/office/drawing/2014/main" id="{F812086F-FAE3-4BC9-8DCE-5754A3DE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53" y="4472447"/>
            <a:ext cx="4036746" cy="24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0E5F02A-B48E-4F03-A40C-B13CCBECE9B0}"/>
              </a:ext>
            </a:extLst>
          </p:cNvPr>
          <p:cNvSpPr txBox="1"/>
          <p:nvPr/>
        </p:nvSpPr>
        <p:spPr>
          <a:xfrm>
            <a:off x="2497571" y="5693061"/>
            <a:ext cx="2160240" cy="735747"/>
          </a:xfrm>
          <a:prstGeom prst="wedgeEllipseCallout">
            <a:avLst>
              <a:gd name="adj1" fmla="val 87550"/>
              <a:gd name="adj2" fmla="val -196569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FF0000"/>
                </a:solidFill>
              </a:rPr>
              <a:t>Welke dieren </a:t>
            </a:r>
            <a:br>
              <a:rPr lang="nl-NL" sz="1400" dirty="0">
                <a:solidFill>
                  <a:srgbClr val="FF0000"/>
                </a:solidFill>
              </a:rPr>
            </a:br>
            <a:r>
              <a:rPr lang="nl-NL" sz="1400" dirty="0">
                <a:solidFill>
                  <a:srgbClr val="FF0000"/>
                </a:solidFill>
              </a:rPr>
              <a:t>zie je?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8D516B-6B6E-43B4-B75A-C9559AEB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9820" y="540543"/>
            <a:ext cx="487363" cy="4873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772989-E8B4-954C-8C9E-2D0E990282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3"/>
    </mc:Choice>
    <mc:Fallback xmlns="">
      <p:transition spd="slow" advTm="3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" objId="3"/>
        <p14:stopEvt time="2655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1E869-15ED-4E19-B184-2E81F08F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9E9881A-AC7A-4FB9-AB41-D063B4F6D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5197" t="-816" r="36536" b="816"/>
          <a:stretch/>
        </p:blipFill>
        <p:spPr>
          <a:xfrm>
            <a:off x="0" y="556118"/>
            <a:ext cx="3733800" cy="4351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F3E5B2E-3C9B-4C91-A342-46D6FD73D6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14" r="27548"/>
          <a:stretch/>
        </p:blipFill>
        <p:spPr>
          <a:xfrm>
            <a:off x="3329377" y="131775"/>
            <a:ext cx="2667718" cy="59692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4FB6988-3F9A-400F-85AE-5CED3F6A4B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879" r="38762"/>
          <a:stretch/>
        </p:blipFill>
        <p:spPr>
          <a:xfrm>
            <a:off x="8709344" y="-68925"/>
            <a:ext cx="2902940" cy="6194811"/>
          </a:xfrm>
          <a:prstGeom prst="rect">
            <a:avLst/>
          </a:prstGeom>
        </p:spPr>
      </p:pic>
      <p:pic>
        <p:nvPicPr>
          <p:cNvPr id="3074" name="Picture 2" descr="Afbeeldingsresultaat voor vissen op sterk water">
            <a:extLst>
              <a:ext uri="{FF2B5EF4-FFF2-40B4-BE49-F238E27FC236}">
                <a16:creationId xmlns:a16="http://schemas.microsoft.com/office/drawing/2014/main" id="{72913441-100F-4A21-92CF-4BA25BBF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45" y="556118"/>
            <a:ext cx="1930353" cy="51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992E1CC-ED16-416A-903B-37B78E2D3432}"/>
              </a:ext>
            </a:extLst>
          </p:cNvPr>
          <p:cNvSpPr/>
          <p:nvPr/>
        </p:nvSpPr>
        <p:spPr>
          <a:xfrm>
            <a:off x="9143023" y="6125886"/>
            <a:ext cx="2805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000000"/>
                </a:solidFill>
                <a:latin typeface="Platform Medium"/>
              </a:rPr>
              <a:t>m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Platform Medium"/>
              </a:rPr>
              <a:t>adagaskar</a:t>
            </a:r>
            <a:r>
              <a:rPr lang="nl-NL" b="0" i="0" dirty="0">
                <a:solidFill>
                  <a:srgbClr val="000000"/>
                </a:solidFill>
                <a:effectLst/>
                <a:latin typeface="Platform Medium"/>
              </a:rPr>
              <a:t> ­platstaart­gekko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7003FD5-3473-4691-A6EE-C0D8914868E3}"/>
              </a:ext>
            </a:extLst>
          </p:cNvPr>
          <p:cNvSpPr/>
          <p:nvPr/>
        </p:nvSpPr>
        <p:spPr>
          <a:xfrm>
            <a:off x="3482657" y="6101041"/>
            <a:ext cx="233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000000"/>
                </a:solidFill>
                <a:latin typeface="Platform Medium"/>
              </a:rPr>
              <a:t>a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Platform Medium"/>
              </a:rPr>
              <a:t>ustralische</a:t>
            </a:r>
            <a:r>
              <a:rPr lang="nl-NL" b="0" i="0" dirty="0">
                <a:solidFill>
                  <a:srgbClr val="000000"/>
                </a:solidFill>
                <a:effectLst/>
                <a:latin typeface="Platform Medium"/>
              </a:rPr>
              <a:t> berg­duivel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F371765-06B2-49B8-958E-E4C329B3DE29}"/>
              </a:ext>
            </a:extLst>
          </p:cNvPr>
          <p:cNvSpPr/>
          <p:nvPr/>
        </p:nvSpPr>
        <p:spPr>
          <a:xfrm>
            <a:off x="1132485" y="4959421"/>
            <a:ext cx="119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000000"/>
                </a:solidFill>
                <a:latin typeface="Platform Medium"/>
              </a:rPr>
              <a:t>z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Platform Medium"/>
              </a:rPr>
              <a:t>eedraakje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86771A0-C202-4D21-8EFE-E984CFE9941E}"/>
              </a:ext>
            </a:extLst>
          </p:cNvPr>
          <p:cNvSpPr txBox="1"/>
          <p:nvPr/>
        </p:nvSpPr>
        <p:spPr>
          <a:xfrm>
            <a:off x="6370628" y="6125886"/>
            <a:ext cx="236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groene waterkikker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6E97586-D493-423C-861D-8B121B958D5E}"/>
              </a:ext>
            </a:extLst>
          </p:cNvPr>
          <p:cNvSpPr txBox="1"/>
          <p:nvPr/>
        </p:nvSpPr>
        <p:spPr>
          <a:xfrm>
            <a:off x="1186525" y="5638721"/>
            <a:ext cx="1336276" cy="646986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hlinkClick r:id="rId10"/>
              </a:rPr>
              <a:t>preparaten</a:t>
            </a:r>
            <a:endParaRPr lang="nl-NL" sz="1600" dirty="0"/>
          </a:p>
          <a:p>
            <a:endParaRPr lang="nl-NL" sz="1600" dirty="0">
              <a:solidFill>
                <a:srgbClr val="FF0000"/>
              </a:solidFill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AB0D2B-8A32-446D-BC26-5862B3A8F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4764" y="244751"/>
            <a:ext cx="487363" cy="48736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F7DAC3-8149-B149-BF7A-B684098AA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5"/>
    </mc:Choice>
    <mc:Fallback xmlns="">
      <p:transition spd="slow" advTm="2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" objId="3"/>
        <p14:stopEvt time="2380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46D8C-A805-4B7D-9C42-7C89CD92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2" y="287377"/>
            <a:ext cx="4614411" cy="1383776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Zelf beestjes op sterk </a:t>
            </a:r>
            <a:br>
              <a:rPr lang="nl-NL" b="1" dirty="0"/>
            </a:br>
            <a:r>
              <a:rPr lang="nl-NL" b="1" dirty="0"/>
              <a:t>water maken</a:t>
            </a:r>
            <a:br>
              <a:rPr lang="nl-NL" b="1" dirty="0"/>
            </a:br>
            <a:r>
              <a:rPr lang="nl-NL" dirty="0"/>
              <a:t> </a:t>
            </a:r>
            <a:r>
              <a:rPr lang="nl-NL" sz="2200" b="1" dirty="0"/>
              <a:t>Wat heb je nodig: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4231CF7-AE14-4291-BA1F-01B0CE8BC8D8}"/>
              </a:ext>
            </a:extLst>
          </p:cNvPr>
          <p:cNvSpPr txBox="1"/>
          <p:nvPr/>
        </p:nvSpPr>
        <p:spPr>
          <a:xfrm>
            <a:off x="5481817" y="5045478"/>
            <a:ext cx="5450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Maak een zelfverzonnen dier dat nog niet ontdekt is.</a:t>
            </a:r>
          </a:p>
          <a:p>
            <a:r>
              <a:rPr lang="nl-NL" dirty="0"/>
              <a:t>Stop het in het potje, doe er water in tot aan de rand.</a:t>
            </a:r>
          </a:p>
          <a:p>
            <a:r>
              <a:rPr lang="nl-NL" dirty="0"/>
              <a:t>Maak een label waarop bijvoorbeeld staat wat het is.</a:t>
            </a:r>
          </a:p>
          <a:p>
            <a:r>
              <a:rPr lang="nl-NL" dirty="0"/>
              <a:t>Waar het gevonden is, wie het gevonden heeft.</a:t>
            </a:r>
            <a:br>
              <a:rPr lang="nl-NL" dirty="0"/>
            </a:br>
            <a:r>
              <a:rPr lang="nl-NL" dirty="0"/>
              <a:t>Hoe groot het is. Wat het eet.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0AC64D-6C53-4426-9DA2-9BFEB7DF8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17" y="187572"/>
            <a:ext cx="6319379" cy="47395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3B869B0-C5B9-4DC9-AEB0-92637FF6A1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" y="1846182"/>
            <a:ext cx="4294815" cy="307204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FCE3DD0-DE3F-41B1-A2AC-AD3562AD09D4}"/>
              </a:ext>
            </a:extLst>
          </p:cNvPr>
          <p:cNvSpPr txBox="1"/>
          <p:nvPr/>
        </p:nvSpPr>
        <p:spPr>
          <a:xfrm>
            <a:off x="472492" y="5045478"/>
            <a:ext cx="389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spullen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verzameld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beestje</a:t>
            </a:r>
            <a:r>
              <a:rPr lang="en-US" dirty="0"/>
              <a:t> van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.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/>
              <a:t>gerust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spullen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.</a:t>
            </a:r>
            <a:endParaRPr lang="nl-NL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A3503E-8E6D-4FE7-9EE2-C1546F399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3833" y="287377"/>
            <a:ext cx="487363" cy="487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4BBB36-8553-3049-90E8-3F4B487F52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60"/>
    </mc:Choice>
    <mc:Fallback xmlns="">
      <p:transition spd="slow" advTm="3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" objId="3"/>
        <p14:stopEvt time="20655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252E2F6-9B8E-4C46-859A-435A3944D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1" y="1073181"/>
            <a:ext cx="5919801" cy="44398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6FCA3AA-0A68-4C29-9966-372D15502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3182"/>
            <a:ext cx="5919800" cy="44398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6C8A95-EF4E-7849-BB2A-14954BC9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"/>
    </mc:Choice>
    <mc:Fallback xmlns="">
      <p:transition spd="slow" advTm="1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5EDB3-C79C-4B0D-890A-9C01F0AA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A9ECB-E959-4CA8-9FF4-96DCFA01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Maak een </a:t>
            </a:r>
            <a:r>
              <a:rPr lang="nl-NL" b="1" dirty="0"/>
              <a:t>ieniemienie</a:t>
            </a:r>
            <a:r>
              <a:rPr lang="nl-NL" dirty="0"/>
              <a:t> verzameling.</a:t>
            </a:r>
          </a:p>
          <a:p>
            <a:r>
              <a:rPr lang="nl-NL" dirty="0"/>
              <a:t>Speur het hele huis af in laatjes en doosjes op zoek naar de meest kleine dingen die je kunt vinden.</a:t>
            </a:r>
          </a:p>
          <a:p>
            <a:r>
              <a:rPr lang="nl-NL" dirty="0"/>
              <a:t>Let op, je verzameling moet in een luciferdoosje passen!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4F294D6-7DD2-4A47-93D3-42EA7CB8A63F}"/>
              </a:ext>
            </a:extLst>
          </p:cNvPr>
          <p:cNvSpPr/>
          <p:nvPr/>
        </p:nvSpPr>
        <p:spPr>
          <a:xfrm>
            <a:off x="838200" y="670361"/>
            <a:ext cx="7891089" cy="715089"/>
          </a:xfrm>
          <a:prstGeom prst="roundRect">
            <a:avLst/>
          </a:prstGeom>
          <a:solidFill>
            <a:srgbClr val="74A4A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 dirty="0">
                <a:solidFill>
                  <a:schemeClr val="bg1"/>
                </a:solidFill>
              </a:rPr>
              <a:t>keuze opdracht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DB2C20-ACE4-F545-9975-C8DE2E7A5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1"/>
    </mc:Choice>
    <mc:Fallback xmlns="">
      <p:transition spd="slow" advTm="1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154a9-1c54-403e-ad88-42433d69fd9d">
      <Terms xmlns="http://schemas.microsoft.com/office/infopath/2007/PartnerControls"/>
    </lcf76f155ced4ddcb4097134ff3c332f>
    <TaxCatchAll xmlns="8c4f6174-6601-4840-96e9-3b2c1d47ed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5350796A744478F9A92AC87AD6A96" ma:contentTypeVersion="17" ma:contentTypeDescription="Een nieuw document maken." ma:contentTypeScope="" ma:versionID="5a7f07c235dd2ec0bb157f7c019b93c3">
  <xsd:schema xmlns:xsd="http://www.w3.org/2001/XMLSchema" xmlns:xs="http://www.w3.org/2001/XMLSchema" xmlns:p="http://schemas.microsoft.com/office/2006/metadata/properties" xmlns:ns2="ecb154a9-1c54-403e-ad88-42433d69fd9d" xmlns:ns3="8c4f6174-6601-4840-96e9-3b2c1d47ed06" targetNamespace="http://schemas.microsoft.com/office/2006/metadata/properties" ma:root="true" ma:fieldsID="52951d0e526f778989246bb1c24f5e7f" ns2:_="" ns3:_="">
    <xsd:import namespace="ecb154a9-1c54-403e-ad88-42433d69fd9d"/>
    <xsd:import namespace="8c4f6174-6601-4840-96e9-3b2c1d47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154a9-1c54-403e-ad88-42433d69f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0bd323f-bf2e-4a03-9a1e-ab46b79c8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f6174-6601-4840-96e9-3b2c1d47ed0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21e098c-2201-419d-aa7d-c5271b66d70a}" ma:internalName="TaxCatchAll" ma:showField="CatchAllData" ma:web="8c4f6174-6601-4840-96e9-3b2c1d47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A1E1C9-8ECE-4652-8A7F-A3A1C110E04E}">
  <ds:schemaRefs>
    <ds:schemaRef ds:uri="http://schemas.microsoft.com/office/2006/metadata/properties"/>
    <ds:schemaRef ds:uri="http://schemas.microsoft.com/office/infopath/2007/PartnerControls"/>
    <ds:schemaRef ds:uri="ecb154a9-1c54-403e-ad88-42433d69fd9d"/>
    <ds:schemaRef ds:uri="8c4f6174-6601-4840-96e9-3b2c1d47ed06"/>
  </ds:schemaRefs>
</ds:datastoreItem>
</file>

<file path=customXml/itemProps2.xml><?xml version="1.0" encoding="utf-8"?>
<ds:datastoreItem xmlns:ds="http://schemas.openxmlformats.org/officeDocument/2006/customXml" ds:itemID="{C75DDF78-814F-4E1C-B490-FD7C7B6F97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AA8BC-91CA-4382-8BD4-1978FC088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b154a9-1c54-403e-ad88-42433d69fd9d"/>
    <ds:schemaRef ds:uri="8c4f6174-6601-4840-96e9-3b2c1d47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192</Words>
  <Application>Microsoft Office PowerPoint</Application>
  <PresentationFormat>Widescreen</PresentationFormat>
  <Paragraphs>27</Paragraphs>
  <Slides>7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Zelf beestjes op sterk  water maken  Wat heb je nodig: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sterk water</dc:title>
  <dc:creator>Bernadette</dc:creator>
  <cp:lastModifiedBy>Microsoft Office-gebruiker</cp:lastModifiedBy>
  <cp:revision>43</cp:revision>
  <dcterms:created xsi:type="dcterms:W3CDTF">2020-03-26T13:59:47Z</dcterms:created>
  <dcterms:modified xsi:type="dcterms:W3CDTF">2024-02-22T08:33:34Z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0x010100CD95350796A744478F9A92AC87AD6A96</vt:lpwstr>
  </property>
</Properties>
</file>